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Самые необычные озера в мире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Создала презентацию </a:t>
            </a:r>
            <a:r>
              <a:rPr lang="ru-RU" sz="2600" b="1" dirty="0" err="1" smtClean="0"/>
              <a:t>лукьяненко</a:t>
            </a:r>
            <a:r>
              <a:rPr lang="ru-RU" sz="2600" b="1" dirty="0" smtClean="0"/>
              <a:t> </a:t>
            </a:r>
            <a:r>
              <a:rPr lang="ru-RU" sz="2600" b="1" dirty="0" err="1" smtClean="0"/>
              <a:t>юлия</a:t>
            </a:r>
            <a:r>
              <a:rPr lang="ru-RU" sz="2600" b="1" dirty="0" smtClean="0"/>
              <a:t> </a:t>
            </a:r>
            <a:endParaRPr lang="ru-RU" sz="2600" b="1" dirty="0" smtClean="0"/>
          </a:p>
          <a:p>
            <a:r>
              <a:rPr lang="ru-RU" sz="2000" dirty="0" smtClean="0"/>
              <a:t>Ученица 5 класса </a:t>
            </a:r>
          </a:p>
          <a:p>
            <a:r>
              <a:rPr lang="ru-RU" sz="2000" dirty="0" smtClean="0"/>
              <a:t>ГБПОУ «МССУОР №1» </a:t>
            </a:r>
            <a:r>
              <a:rPr lang="ru-RU" sz="2000" dirty="0" err="1" smtClean="0"/>
              <a:t>Москомспорта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189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chrontime.com/public/publication_ru/0/238/4asfaltovo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608" y="0"/>
            <a:ext cx="11694017" cy="67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87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Кислотное озеро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Вода сицилийского озера очень ядовита, что дало ему название «Озеро Смерти». Состоит оно из свинца и серной кислоты. О флоре и фауне и речи не может идти! Контакт с водой этого озера означает мгновенную смерть для любого живого существа. Таким свойством не раз пользовалась мафия Сицилии, когда нужно было избавиться от всех, кто мешал ее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253492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hrontime.com/public/publication_ru/0/238/5kislotno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68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22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98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11" y="103030"/>
            <a:ext cx="10856890" cy="65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554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79" y="0"/>
            <a:ext cx="108955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39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Озера на Земле представляют собой водоемы с уникальным сочетанием животного и растительного мира. Однако существуют и такие, которые заставляют ученых лишь разводить руками: так много в них неразгаданных тайн и загадок. Многие путешественники и любители эффектных фотографий мечтают увидеть самые необычные озера в мире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99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Озеро </a:t>
            </a:r>
            <a:r>
              <a:rPr lang="ru-RU" dirty="0" smtClean="0"/>
              <a:t>Утренней славы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Объект расположен на территории Национального Парка «</a:t>
            </a:r>
            <a:r>
              <a:rPr lang="ru-RU" dirty="0" err="1"/>
              <a:t>Йеллоустоун</a:t>
            </a:r>
            <a:r>
              <a:rPr lang="ru-RU" dirty="0"/>
              <a:t>» в Соединенных Штатах Америки. Он представляет собой горячий источник глубиной до 2200 метров. Интересно озеро тем, что способно менять свою окраску. Оно может быть темно-фиолетовым, бледно-бирюзовым и даже зеленым. Это результат населения водоема большим количеством различных бактерий. </a:t>
            </a:r>
          </a:p>
          <a:p>
            <a:pPr marL="0" indent="0">
              <a:buNone/>
            </a:pPr>
            <a:r>
              <a:rPr lang="ru-RU" dirty="0"/>
              <a:t>У озера Славы даже есть меняющееся настроение: то спокойное, то бушующее, от которого оно может взорваться, словно гейзер. А вода в нем всегда очень чистая и прозрачная. </a:t>
            </a:r>
          </a:p>
          <a:p>
            <a:pPr marL="0" indent="0">
              <a:buNone/>
            </a:pPr>
            <a:r>
              <a:rPr lang="ru-RU" dirty="0"/>
              <a:t>Туристам не следует бросать в озеро на память монетку, так как это вредит его экосистеме. </a:t>
            </a:r>
          </a:p>
        </p:txBody>
      </p:sp>
    </p:spTree>
    <p:extLst>
      <p:ext uri="{BB962C8B-B14F-4D97-AF65-F5344CB8AC3E}">
        <p14:creationId xmlns:p14="http://schemas.microsoft.com/office/powerpoint/2010/main" xmlns="" val="38202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hrontime.com/public/publication_ru/0/238/1utrenej-slav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670" y="0"/>
            <a:ext cx="112561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18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Озеро </a:t>
            </a:r>
            <a:r>
              <a:rPr lang="ru-RU" dirty="0" err="1"/>
              <a:t>Клилук</a:t>
            </a:r>
            <a:r>
              <a:rPr lang="ru-RU" dirty="0"/>
              <a:t> (</a:t>
            </a:r>
            <a:r>
              <a:rPr lang="ru-RU" dirty="0" smtClean="0"/>
              <a:t>Пятнистое озеро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10934789" cy="4490908"/>
          </a:xfrm>
        </p:spPr>
        <p:txBody>
          <a:bodyPr>
            <a:normAutofit fontScale="92500"/>
          </a:bodyPr>
          <a:lstStyle/>
          <a:p>
            <a:r>
              <a:rPr lang="ru-RU" dirty="0" err="1"/>
              <a:t>Клилук</a:t>
            </a:r>
            <a:r>
              <a:rPr lang="ru-RU" dirty="0"/>
              <a:t> – чудо природы, обладающее наибольшим количеством минералов на планете. Это привело к интересному явлению - появлению необычных островков на его поверхности в летний период. Минералы становятся такими твердыми, что прогулки по ним абсолютно безопасны. Они приобретают определенную окраску, которая меняется каждый сезон.</a:t>
            </a:r>
          </a:p>
          <a:p>
            <a:r>
              <a:rPr lang="ru-RU" dirty="0"/>
              <a:t>Индейцы считают озеро священным за его лечебные свойства и не подпускают к нему туристов. Остается только любоваться водоемом со стороны пролегающего рядом шоссе и слушать связанные с ним легенды, одна из которых повествует, как после длительных сражений у воинов двух враждующих племен благодаря водам озера затянулись раны. После этого они сочли бессмысленным вновь наносить их друг другу и решили заключить мир.</a:t>
            </a:r>
          </a:p>
        </p:txBody>
      </p:sp>
    </p:spTree>
    <p:extLst>
      <p:ext uri="{BB962C8B-B14F-4D97-AF65-F5344CB8AC3E}">
        <p14:creationId xmlns:p14="http://schemas.microsoft.com/office/powerpoint/2010/main" xmlns="" val="29021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hrontime.com/public/publication_ru/0/238/2klilu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46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17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Пустое озеро</a:t>
            </a:r>
            <a:br>
              <a:rPr lang="ru-RU" dirty="0"/>
            </a:br>
            <a:r>
              <a:rPr lang="ru-RU" dirty="0"/>
              <a:t>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Алтайское озеро словно всеми силами противится человеческому вмешательству в свою жизнь. Удивительно, что его вода абсолютно не несет вреда живым организмам и пригодна для питья, однако неоднократные попытки заселить Пустое озеро рыбой и растениями претерпели неудачу. Все организмы умирали в течение нескольких дней. Даже у его берегов нет никаких признаков жизни животных и птиц. Разгадывать загадку Пустого озера продолжают российские и европейские химики. </a:t>
            </a:r>
          </a:p>
        </p:txBody>
      </p:sp>
    </p:spTree>
    <p:extLst>
      <p:ext uri="{BB962C8B-B14F-4D97-AF65-F5344CB8AC3E}">
        <p14:creationId xmlns:p14="http://schemas.microsoft.com/office/powerpoint/2010/main" xmlns="" val="26311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hrontime.com/public/publication_ru/0/238/3pusto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304" y="0"/>
            <a:ext cx="12011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165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Асфальтовое озеро (</a:t>
            </a:r>
            <a:r>
              <a:rPr lang="ru-RU" dirty="0" err="1"/>
              <a:t>Пич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10934789" cy="449090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Расположено озеро на острове Тринидад, однако для купания оно абсолютно непригодно, так как представляет собой природный асфальт, происходящий из кратера грязевого вулкана, хотя местные жители в легендах наделяют озеро лечебными свойствами. Его масштабы впечатляют: площадь составляет 40 га, глубина достигает 75 м. В водах </a:t>
            </a:r>
            <a:r>
              <a:rPr lang="ru-RU" dirty="0" err="1"/>
              <a:t>Пича</a:t>
            </a:r>
            <a:r>
              <a:rPr lang="ru-RU" dirty="0"/>
              <a:t> даже есть живые организмы! </a:t>
            </a:r>
          </a:p>
          <a:p>
            <a:r>
              <a:rPr lang="ru-RU" dirty="0"/>
              <a:t>Битум в озере образовывается, когда нефть выходит наружу и попадает под воздействие инертных веществ. Интересно, что качество такого асфальта ничуть не хуже изготовленного искусственным путем. У берегов </a:t>
            </a:r>
            <a:r>
              <a:rPr lang="ru-RU" dirty="0" err="1"/>
              <a:t>Пич</a:t>
            </a:r>
            <a:r>
              <a:rPr lang="ru-RU" dirty="0"/>
              <a:t>-Лейка постоянно ведутся работы по добыванию этого ископаемого. Каждый год оно производит приблизительно 150 000 тонн. Дальше его экспортируют в Штаты, Британию, Китай. Некоторые улицы в Нью-Йорке также покрыты битумом, рожденным в этом озере. </a:t>
            </a:r>
          </a:p>
        </p:txBody>
      </p:sp>
    </p:spTree>
    <p:extLst>
      <p:ext uri="{BB962C8B-B14F-4D97-AF65-F5344CB8AC3E}">
        <p14:creationId xmlns:p14="http://schemas.microsoft.com/office/powerpoint/2010/main" xmlns="" val="76873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42</TotalTime>
  <Words>569</Words>
  <Application>Microsoft Office PowerPoint</Application>
  <PresentationFormat>Произвольный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Самые необычные озера в мире</vt:lpstr>
      <vt:lpstr>Слайд 2</vt:lpstr>
      <vt:lpstr>Озеро Утренней славы </vt:lpstr>
      <vt:lpstr>Слайд 4</vt:lpstr>
      <vt:lpstr>Озеро Клилук (Пятнистое озеро)</vt:lpstr>
      <vt:lpstr>Слайд 6</vt:lpstr>
      <vt:lpstr>Пустое озеро     </vt:lpstr>
      <vt:lpstr>Слайд 8</vt:lpstr>
      <vt:lpstr>Асфальтовое озеро (Пич)</vt:lpstr>
      <vt:lpstr>Слайд 10</vt:lpstr>
      <vt:lpstr>Кислотное озеро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</dc:title>
  <dc:creator>Пользователь</dc:creator>
  <cp:lastModifiedBy>Учитель</cp:lastModifiedBy>
  <cp:revision>6</cp:revision>
  <dcterms:created xsi:type="dcterms:W3CDTF">2019-05-20T16:19:27Z</dcterms:created>
  <dcterms:modified xsi:type="dcterms:W3CDTF">2019-10-09T13:47:03Z</dcterms:modified>
</cp:coreProperties>
</file>