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5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50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9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385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37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56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1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9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27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7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2FD11-08CC-4EA5-8254-63211F3ADA44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A382-B4D1-4C02-835B-E5E3EB493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5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844" b="-25157"/>
          <a:stretch/>
        </p:blipFill>
        <p:spPr bwMode="auto">
          <a:xfrm>
            <a:off x="7685825" y="722155"/>
            <a:ext cx="3960000" cy="3960000"/>
          </a:xfrm>
          <a:prstGeom prst="roundRect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00" r="-10700"/>
          <a:stretch/>
        </p:blipFill>
        <p:spPr bwMode="auto">
          <a:xfrm>
            <a:off x="791312" y="72215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91312" y="575396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85825" y="575396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71312" y="575396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467705" y="574380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128783" y="584396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979710" y="584396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9675740" y="584396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8007496" y="584396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0340765" y="584396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696670" y="584396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001842" y="584396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108783" y="5843966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981842" y="5843966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3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5" t="-12947" r="-8567" b="-6574"/>
          <a:stretch/>
        </p:blipFill>
        <p:spPr>
          <a:xfrm>
            <a:off x="7156765" y="197374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2" r="15066"/>
          <a:stretch/>
        </p:blipFill>
        <p:spPr bwMode="auto">
          <a:xfrm>
            <a:off x="4996765" y="360003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1" t="-21648" r="-7697" b="-25100"/>
          <a:stretch/>
        </p:blipFill>
        <p:spPr bwMode="auto">
          <a:xfrm>
            <a:off x="3041099" y="197374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0" r="12950"/>
          <a:stretch/>
        </p:blipFill>
        <p:spPr bwMode="auto">
          <a:xfrm>
            <a:off x="3824054" y="4326668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r="13691"/>
          <a:stretch/>
        </p:blipFill>
        <p:spPr bwMode="auto">
          <a:xfrm>
            <a:off x="6379294" y="433238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11120" y="26413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74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8" y="0"/>
            <a:ext cx="10972799" cy="6858000"/>
          </a:xfrm>
        </p:spPr>
      </p:pic>
    </p:spTree>
    <p:extLst>
      <p:ext uri="{BB962C8B-B14F-4D97-AF65-F5344CB8AC3E}">
        <p14:creationId xmlns:p14="http://schemas.microsoft.com/office/powerpoint/2010/main" val="35158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2015-10-08T07:36:08Z</dcterms:created>
  <dcterms:modified xsi:type="dcterms:W3CDTF">2015-10-12T15:59:40Z</dcterms:modified>
</cp:coreProperties>
</file>