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9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7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03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1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9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84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3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53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47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16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3BC92-0413-47E3-8ACC-C5AA49150DFF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92F8-6202-4CDF-A812-BBCA3D43FE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2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14181" r="25005" b="14491"/>
          <a:stretch/>
        </p:blipFill>
        <p:spPr bwMode="auto">
          <a:xfrm>
            <a:off x="675509" y="61521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22" b="-9022"/>
          <a:stretch/>
        </p:blipFill>
        <p:spPr bwMode="auto">
          <a:xfrm>
            <a:off x="7600002" y="61521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75509" y="573004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00002" y="5730042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61566" y="5730042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895223" y="5824389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514452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133681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977901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9878039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778177" y="582265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077763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094140" y="582004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859716" y="582004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5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-8308" r="9942" b="-1886"/>
          <a:stretch/>
        </p:blipFill>
        <p:spPr bwMode="auto">
          <a:xfrm>
            <a:off x="4949254" y="73918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1" t="-22478" r="-3760" b="-23868"/>
          <a:stretch/>
        </p:blipFill>
        <p:spPr bwMode="auto">
          <a:xfrm>
            <a:off x="7012052" y="35649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3" t="-6406" r="2943" b="6406"/>
          <a:stretch/>
        </p:blipFill>
        <p:spPr>
          <a:xfrm>
            <a:off x="2886457" y="355985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663609" y="308206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0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" y="1600962"/>
            <a:ext cx="11005531" cy="327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5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2015-10-08T07:37:37Z</dcterms:created>
  <dcterms:modified xsi:type="dcterms:W3CDTF">2015-10-12T16:01:01Z</dcterms:modified>
</cp:coreProperties>
</file>