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37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D8BB8-7B96-48F5-B10E-B7C596D42F32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C8BDF-C96E-4E2E-A8E2-0B0271B03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63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4907631"/>
          </a:xfrm>
        </p:spPr>
        <p:txBody>
          <a:bodyPr/>
          <a:lstStyle/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НАУКИ И ВЫСШЕГО ОБРАЗОВАНИЯ РОССИЙСКОЙ ФЕДЕРАЦИИ ФЕДЕРАЛЬНОЕ ГОСУДАРСТВЕННОЕ БЮДЖЕТНОЕ ОБРАЗОВАТЕЛЬНОЕ УЧРЕЖДЕНИЕ  ВЫСШЕГО ОБРАЗОВАНИЯ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«НОВОСИБИРСКИЙ ГОСУДАРСТВЕННЫЙ ПЕДАГОГИЧЕСКИЙ УНИВЕРСИТЕТ»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ДЕТСТВА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ЛОГОПЕДИИ И ДЕТСКОЙ РЕЧИ</a:t>
            </a:r>
            <a:br>
              <a:rPr lang="ru-RU" sz="140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ОБУЧЕНИЯ МЕРЫ ДЛИНЫ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/>
            </a:r>
            <a:br>
              <a:rPr lang="ru-RU" sz="1200" dirty="0" smtClean="0">
                <a:solidFill>
                  <a:schemeClr val="tx2">
                    <a:lumMod val="75000"/>
                  </a:schemeClr>
                </a:solidFill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200" dirty="0" smtClean="0">
                <a:effectLst/>
              </a:rPr>
              <a:t/>
            </a:r>
            <a:br>
              <a:rPr lang="ru-RU" sz="1200" dirty="0" smtClean="0">
                <a:effectLst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7304856" cy="1735088"/>
          </a:xfrm>
        </p:spPr>
        <p:txBody>
          <a:bodyPr>
            <a:normAutofit/>
          </a:bodyPr>
          <a:lstStyle/>
          <a:p>
            <a:pPr algn="l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обучающийся 5 курса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Шестакова Наталья Александровна 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Профиль: Сурдопедагогика</a:t>
            </a:r>
            <a:b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обучения: заочная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719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иллиметр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 миллиметра не представляет особых трудностей, т.к. учащиеся уже знакомы с тремя единицами (метр, дециметр, сантиметр). Но миллиметр усваивается хуже других мер длины ибо учащимся она встречается редко и не связана с длиной окружающих предметов.</a:t>
            </a: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 миллиметра и сантиметра устанавливается путем подсчета деления на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линейке.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Километр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имеют правильное представление о данной единицы измерения. Для закрепление представления о километре работа продолжается во время экскурсий во внеклассное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67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6348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ВЕЛИЧИНЫ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будучи свойством предмета, неосязаема в отличие от пересчитываемых предметов, и измеряемые длины поначалу воспринимаются детьми как определённое количество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мерок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усвоения понятия величины, лежащего в основе понятия действительного числа, необходимо, чтобы ребёнок научился мысленно отделять свойство предмета от самого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 абстрактная, её нельзя «потрогать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является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свойством предмета и её измеряют (а не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пересчитывают).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64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sz="2800" b="1" dirty="0">
                <a:effectLst/>
              </a:rPr>
              <a:t>Методика работы по сравнению величин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760640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пособы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действий: 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наложение;</a:t>
            </a: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-измерение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едагогу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формированию отношений порядка;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доступность восприятия изучаемого учащимися материала;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добиваться сознательного усвоения математических понятий.</a:t>
            </a:r>
          </a:p>
          <a:p>
            <a:pPr marL="0" indent="0" algn="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242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Величина, мерка, число</a:t>
            </a:r>
            <a:endParaRPr lang="ru-RU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измеряемый объект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ерка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средство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(линейка, транспортир, часы, термометр и т.д.); </a:t>
            </a:r>
          </a:p>
          <a:p>
            <a:pPr marL="0" indent="0">
              <a:buNone/>
            </a:pPr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исло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результат измерения величины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меркой.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67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длинны вводятся в следующей последовательности: </a:t>
            </a:r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сантиметр, метр, дециметр, миллиметр, километр. </a:t>
            </a:r>
            <a:endParaRPr lang="ru-RU" sz="3600" b="1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работы над данной темой учащиеся должны получить чёткие представления о каждой единице измерения и их системе, овладеть приёмами измерения и глазомерной оценки длины.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795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6271"/>
            <a:ext cx="8229600" cy="548680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Сантиметр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6120680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Подготовительные упражнения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представлений об измерении как установлении числового отношения между величиной и выбранной единицей измерения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(измерение расстояний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шагами, воды – стаканами, отрезков –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клеточками).</a:t>
            </a:r>
          </a:p>
          <a:p>
            <a:pPr>
              <a:buAutoNum type="arabicPeriod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равнение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 отрезков, мало отличающихся по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длине (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проверки измеряется каждый из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отрезков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линейкой в виде полоски бумаги, разделённой на 20 см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делений). </a:t>
            </a:r>
          </a:p>
          <a:p>
            <a:pPr>
              <a:buAutoNum type="arabicPeriod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пражнения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измерение 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отмеривание (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ченическая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линейка и упражнения на черчение отрезков заданной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длины).</a:t>
            </a:r>
          </a:p>
          <a:p>
            <a:pPr>
              <a:buAutoNum type="arabicPeriod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уточнения представлений 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сантиметре (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«Покажите 1 см на линейке», «Покажи 1 см на глаз», «Сколько тут сантиметров?» При этом требуются различные варианты показа: в начале, в середине и на конце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линейки).</a:t>
            </a: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Вводится сокращенная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сантиметра при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числах.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первых уроков начинается работа по формированию измерительных навыков.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782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1242966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другими единицами измерения строится по плану: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единицей измерения.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данной единицы с ранее известными.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по измерению и отмериванию отрезков и расстояний.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23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ециметр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 (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 показывается ученикам в разных частях линейки, подсчитывается количество сантиметров в 1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дециметре).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на линейке 1 см и 1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Что больше? Что меньше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?».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полосок, длина которых в сумме составляет дециметр, составляется новая и измеряется. Результат выражается сначала в сантиметрах, затем 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дециметрах).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Сокращенная запись (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вводится не сразу, а только тогда, когда слово дециметр усвоено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 сравнивается с длинной знакомых детям предметов (ручка, карандаш).</a:t>
            </a:r>
          </a:p>
        </p:txBody>
      </p:sp>
    </p:spTree>
    <p:extLst>
      <p:ext uri="{BB962C8B-B14F-4D97-AF65-F5344CB8AC3E}">
        <p14:creationId xmlns:p14="http://schemas.microsoft.com/office/powerpoint/2010/main" val="62585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Метр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единицей измерения (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измеряют длину класса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шагами, пробуют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измерить длину класса сантиметровой линейкой,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метровой линейкой, метр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в виде метрового шнура, отрезка прямой и бумажной ленты. Рассмотрение образцов дает возможность детям показать, что метр - величина постоянная и не зависит от материала, из которого сделан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образец).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 (разведи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на 1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метр, начерти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доске на глаз отрезок длинной 1 м. Проверь с помощью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линейки. Начерти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 отрезок длиной 1 м. Сосчитай, сколько шагов в 1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Скажи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твой рост больше или меньше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метра).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ранее изученными единицами метр сравнивают сантиметром 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дециметром (Скажи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(запиши): длина класса 4 , длина тетради 20. Скажи, что можно измерить метром (сантиметром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Установлению отношения метра и сантиметра, метра и дециметра отводиться специальный урок.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771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89</TotalTime>
  <Words>529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МИНИСТЕРСТВО НАУКИ И ВЫСШЕГО ОБРАЗОВАНИЯ РОССИЙСКОЙ ФЕДЕРАЦИИ ФЕДЕРАЛЬНОЕ ГОСУДАРСТВЕННОЕ БЮДЖЕТНОЕ ОБРАЗОВАТЕЛЬНОЕ УЧРЕЖДЕНИЕ  ВЫСШЕГО ОБРАЗОВАНИЯ «НОВОСИБИРСКИЙ ГОСУДАРСТВЕННЫЙ ПЕДАГОГИЧЕСКИЙ УНИВЕРСИТЕТ»   ИНСТИТУТ ДЕТСТВА   КАФЕДРА ЛОГОПЕДИИ И ДЕТСКОЙ РЕЧИ  ПРЕЗЕНТАЦИЯ   МЕТОДИКА ОБУЧЕНИЯ МЕРЫ ДЛИНЫ           </vt:lpstr>
      <vt:lpstr>ПОНЯТИЕ ВЕЛИЧИНЫ</vt:lpstr>
      <vt:lpstr>Методика работы по сравнению величин </vt:lpstr>
      <vt:lpstr>Величина, мерка, число</vt:lpstr>
      <vt:lpstr>Презентация PowerPoint</vt:lpstr>
      <vt:lpstr>Сантиметр</vt:lpstr>
      <vt:lpstr>Работа над другими единицами измерения строится по плану: </vt:lpstr>
      <vt:lpstr>Дециметр</vt:lpstr>
      <vt:lpstr>Метр</vt:lpstr>
      <vt:lpstr>Миллиметр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НАУКИ И ВЫСШЕГО ОБРАЗОВАНИЯ РОССИЙСКОЙ ФЕДЕРАЦИИ ФЕДЕРАЛЬНОЕ ГОСУДАРСТВЕННОЕ БЮДЖЕТНОЕ ОБРАЗОВАТЕЛЬНОЕ УЧРЕЖДЕНИЕ  ВЫСШЕГО ОБРАЗОВАНИЯ «НОВОСИБИРСКИЙ ГОСУДАРСТВЕННЫЙ ПЕДАГОГИЧЕСКИЙ УНИВЕРСИТЕТ»   ИНСТИТУТ ДЕТСТВА   КАФЕДРА ЛОГОПЕДИИ И ДЕТСКОЙ РЕЧИ  ПРЕЗЕНТАЦИЯ ПО МЕТОДИКАМ ОБУЧЕНИЯ ДЕТЕЙ С НАРУШЕННЫМ СЛУХОМ (</dc:title>
  <dc:creator>Acer</dc:creator>
  <cp:lastModifiedBy>Acer</cp:lastModifiedBy>
  <cp:revision>10</cp:revision>
  <dcterms:created xsi:type="dcterms:W3CDTF">2019-02-26T11:13:50Z</dcterms:created>
  <dcterms:modified xsi:type="dcterms:W3CDTF">2019-10-09T16:32:47Z</dcterms:modified>
</cp:coreProperties>
</file>