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3FC7-E5C7-4BFD-9ADB-EE0290D80EC7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8651-64E6-4944-A312-173387A92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120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3FC7-E5C7-4BFD-9ADB-EE0290D80EC7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8651-64E6-4944-A312-173387A92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754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3FC7-E5C7-4BFD-9ADB-EE0290D80EC7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8651-64E6-4944-A312-173387A92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9440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3FC7-E5C7-4BFD-9ADB-EE0290D80EC7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8651-64E6-4944-A312-173387A92DE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9211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3FC7-E5C7-4BFD-9ADB-EE0290D80EC7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8651-64E6-4944-A312-173387A92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7561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3FC7-E5C7-4BFD-9ADB-EE0290D80EC7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8651-64E6-4944-A312-173387A92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6353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3FC7-E5C7-4BFD-9ADB-EE0290D80EC7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8651-64E6-4944-A312-173387A92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8987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3FC7-E5C7-4BFD-9ADB-EE0290D80EC7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8651-64E6-4944-A312-173387A92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037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3FC7-E5C7-4BFD-9ADB-EE0290D80EC7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8651-64E6-4944-A312-173387A92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53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3FC7-E5C7-4BFD-9ADB-EE0290D80EC7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8651-64E6-4944-A312-173387A92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787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3FC7-E5C7-4BFD-9ADB-EE0290D80EC7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8651-64E6-4944-A312-173387A92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471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3FC7-E5C7-4BFD-9ADB-EE0290D80EC7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8651-64E6-4944-A312-173387A92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66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3FC7-E5C7-4BFD-9ADB-EE0290D80EC7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8651-64E6-4944-A312-173387A92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831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3FC7-E5C7-4BFD-9ADB-EE0290D80EC7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8651-64E6-4944-A312-173387A92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663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3FC7-E5C7-4BFD-9ADB-EE0290D80EC7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8651-64E6-4944-A312-173387A92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607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3FC7-E5C7-4BFD-9ADB-EE0290D80EC7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8651-64E6-4944-A312-173387A92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617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3FC7-E5C7-4BFD-9ADB-EE0290D80EC7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8651-64E6-4944-A312-173387A92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108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F3FC7-E5C7-4BFD-9ADB-EE0290D80EC7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E8651-64E6-4944-A312-173387A92D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0897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5269" y="512763"/>
            <a:ext cx="9001462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800" dirty="0" smtClean="0">
                <a:latin typeface="Mistral" panose="03090702030407020403" pitchFamily="66" charset="0"/>
              </a:rPr>
              <a:t>Сказки А.С. Пушкина</a:t>
            </a:r>
            <a:endParaRPr lang="ru-RU" sz="8800" dirty="0">
              <a:latin typeface="Mistral" panose="03090702030407020403" pitchFamily="66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95269" y="4738110"/>
            <a:ext cx="9001462" cy="1655762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Monotype Corsiva" panose="03010101010201010101" pitchFamily="66" charset="0"/>
              </a:rPr>
              <a:t>Там, на неведомых дорожках…</a:t>
            </a:r>
          </a:p>
          <a:p>
            <a:r>
              <a:rPr lang="ru-RU" sz="4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Monotype Corsiva" panose="03010101010201010101" pitchFamily="66" charset="0"/>
              </a:rPr>
              <a:t>Автор</a:t>
            </a:r>
            <a:r>
              <a:rPr lang="ru-RU" sz="4000" smtClean="0">
                <a:solidFill>
                  <a:schemeClr val="bg2">
                    <a:lumMod val="20000"/>
                    <a:lumOff val="80000"/>
                  </a:schemeClr>
                </a:solidFill>
                <a:latin typeface="Monotype Corsiva" panose="03010101010201010101" pitchFamily="66" charset="0"/>
              </a:rPr>
              <a:t>: </a:t>
            </a:r>
            <a:r>
              <a:rPr lang="ru-RU" sz="4000" smtClean="0">
                <a:solidFill>
                  <a:schemeClr val="bg2">
                    <a:lumMod val="20000"/>
                    <a:lumOff val="80000"/>
                  </a:schemeClr>
                </a:solidFill>
                <a:latin typeface="Monotype Corsiva" panose="03010101010201010101" pitchFamily="66" charset="0"/>
              </a:rPr>
              <a:t>Ильина Ю.С</a:t>
            </a:r>
            <a:r>
              <a:rPr lang="ru-RU" sz="4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Monotype Corsiva" panose="03010101010201010101" pitchFamily="66" charset="0"/>
              </a:rPr>
              <a:t>.</a:t>
            </a:r>
            <a:endParaRPr lang="ru-RU" sz="4000" dirty="0">
              <a:solidFill>
                <a:schemeClr val="bg2">
                  <a:lumMod val="20000"/>
                  <a:lumOff val="8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34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650"/>
                            </p:stCondLst>
                            <p:childTnLst>
                              <p:par>
                                <p:cTn id="1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13806" y="5721927"/>
            <a:ext cx="10367564" cy="983673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Сказка о спящей царевне и семи богатырях</a:t>
            </a:r>
            <a:endParaRPr lang="ru-RU" sz="32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685" t="-502" r="-19976" b="-1"/>
          <a:stretch/>
        </p:blipFill>
        <p:spPr>
          <a:xfrm>
            <a:off x="913806" y="69273"/>
            <a:ext cx="10367564" cy="5555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0433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371" y="657226"/>
            <a:ext cx="11480800" cy="4466317"/>
          </a:xfrm>
        </p:spPr>
        <p:txBody>
          <a:bodyPr>
            <a:normAutofit/>
          </a:bodyPr>
          <a:lstStyle/>
          <a:p>
            <a:r>
              <a:rPr lang="ru-RU" sz="3600" dirty="0">
                <a:effectLst/>
              </a:rPr>
              <a:t>Отпусти ты, старче, меня в море! 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Дорогой за себя дам откуп: 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Откуплюсь чем только пожелаешь . 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29244" y="5312229"/>
            <a:ext cx="9733512" cy="1248228"/>
          </a:xfrm>
        </p:spPr>
        <p:txBody>
          <a:bodyPr>
            <a:normAutofit/>
          </a:bodyPr>
          <a:lstStyle/>
          <a:p>
            <a:r>
              <a:rPr lang="ru-RU" sz="4800" b="1" dirty="0">
                <a:effectLst/>
                <a:latin typeface="+mj-lt"/>
              </a:rPr>
              <a:t>Сказка о рыбаке и рыбке</a:t>
            </a:r>
            <a:endParaRPr lang="ru-RU" sz="4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6967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7999" y="657226"/>
            <a:ext cx="11219543" cy="4074431"/>
          </a:xfrm>
        </p:spPr>
        <p:txBody>
          <a:bodyPr>
            <a:normAutofit/>
          </a:bodyPr>
          <a:lstStyle/>
          <a:p>
            <a:r>
              <a:rPr lang="ru-RU" dirty="0">
                <a:effectLst/>
              </a:rPr>
              <a:t>Поди-ка сюда, Верный мой работник </a:t>
            </a:r>
            <a:r>
              <a:rPr lang="ru-RU" dirty="0" err="1">
                <a:effectLst/>
              </a:rPr>
              <a:t>Балда</a:t>
            </a:r>
            <a:r>
              <a:rPr lang="ru-RU" dirty="0">
                <a:effectLst/>
              </a:rPr>
              <a:t>. 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Слушай: платить обязались черти 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Мне оброк по самой моей смерти ...</a:t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229244" y="5007428"/>
            <a:ext cx="9733512" cy="1190171"/>
          </a:xfrm>
        </p:spPr>
        <p:txBody>
          <a:bodyPr>
            <a:normAutofit fontScale="85000" lnSpcReduction="10000"/>
          </a:bodyPr>
          <a:lstStyle/>
          <a:p>
            <a:r>
              <a:rPr lang="ru-RU" sz="4400" b="1" dirty="0">
                <a:effectLst/>
                <a:latin typeface="+mj-lt"/>
              </a:rPr>
              <a:t>Сказка о попе и работнике его </a:t>
            </a:r>
            <a:r>
              <a:rPr lang="ru-RU" sz="4400" b="1" dirty="0" err="1" smtClean="0">
                <a:effectLst/>
                <a:latin typeface="+mj-lt"/>
              </a:rPr>
              <a:t>балде</a:t>
            </a:r>
            <a:endParaRPr lang="ru-RU" sz="4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01869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085" y="657226"/>
            <a:ext cx="10856685" cy="4611460"/>
          </a:xfrm>
        </p:spPr>
        <p:txBody>
          <a:bodyPr>
            <a:normAutofit/>
          </a:bodyPr>
          <a:lstStyle/>
          <a:p>
            <a:r>
              <a:rPr lang="ru-RU" sz="4000" dirty="0">
                <a:effectLst/>
              </a:rPr>
              <a:t>Знайте, вот что не безделка: 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Ель в лесу, под елью белка, 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Белка песенки поёт 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И орешки всё грызёт, 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А орешки не простые, 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Всё скорлупки золотые....</a:t>
            </a:r>
            <a:br>
              <a:rPr lang="ru-RU" sz="4000" dirty="0">
                <a:effectLst/>
              </a:rPr>
            </a:b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29244" y="5384800"/>
            <a:ext cx="9733512" cy="1052740"/>
          </a:xfrm>
        </p:spPr>
        <p:txBody>
          <a:bodyPr>
            <a:normAutofit/>
          </a:bodyPr>
          <a:lstStyle/>
          <a:p>
            <a:r>
              <a:rPr lang="ru-RU" sz="4400" b="1" dirty="0">
                <a:effectLst/>
                <a:latin typeface="+mj-lt"/>
              </a:rPr>
              <a:t>Сказка о царе </a:t>
            </a:r>
            <a:r>
              <a:rPr lang="ru-RU" sz="4400" b="1" dirty="0" err="1">
                <a:effectLst/>
                <a:latin typeface="+mj-lt"/>
              </a:rPr>
              <a:t>салтане</a:t>
            </a:r>
            <a:r>
              <a:rPr lang="ru-RU" sz="4400" b="1" dirty="0" smtClean="0">
                <a:effectLst/>
                <a:latin typeface="+mj-lt"/>
              </a:rPr>
              <a:t>…</a:t>
            </a:r>
            <a:endParaRPr lang="ru-RU" sz="4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4309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327" y="657226"/>
            <a:ext cx="11000509" cy="4067174"/>
          </a:xfrm>
        </p:spPr>
        <p:txBody>
          <a:bodyPr>
            <a:normAutofit/>
          </a:bodyPr>
          <a:lstStyle/>
          <a:p>
            <a:r>
              <a:rPr lang="ru-RU" sz="4000" dirty="0">
                <a:effectLst/>
              </a:rPr>
              <a:t>Посади ты эту птицу, - 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Молвил он царю, на спицу, 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Петушок мой золотой 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Будет верный сторож твой: 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Коль кругом всё будет мирно, 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Так сидеть он будет смирно </a:t>
            </a:r>
            <a:r>
              <a:rPr lang="ru-RU" sz="4000" dirty="0" smtClean="0">
                <a:effectLst/>
              </a:rPr>
              <a:t>...</a:t>
            </a:r>
            <a:br>
              <a:rPr lang="ru-RU" sz="4000" dirty="0" smtClean="0">
                <a:effectLst/>
              </a:rPr>
            </a:b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29244" y="5514109"/>
            <a:ext cx="9733512" cy="973571"/>
          </a:xfrm>
        </p:spPr>
        <p:txBody>
          <a:bodyPr>
            <a:normAutofit/>
          </a:bodyPr>
          <a:lstStyle/>
          <a:p>
            <a:r>
              <a:rPr lang="ru-RU" sz="4400" b="1" dirty="0">
                <a:effectLst/>
                <a:latin typeface="+mj-lt"/>
              </a:rPr>
              <a:t>Сказка о золотом петушке</a:t>
            </a:r>
            <a:endParaRPr lang="ru-RU" sz="4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085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527" y="657226"/>
            <a:ext cx="11582400" cy="3928629"/>
          </a:xfrm>
        </p:spPr>
        <p:txBody>
          <a:bodyPr>
            <a:normAutofit/>
          </a:bodyPr>
          <a:lstStyle/>
          <a:p>
            <a:r>
              <a:rPr lang="ru-RU" sz="4000" dirty="0">
                <a:effectLst/>
              </a:rPr>
              <a:t>Дурачина ты, простофиля!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Не умел ты взять выкупа с рыбки!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Хоть бы взял ты с нее корыто,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Наше-то совсем раскололось</a:t>
            </a:r>
            <a:r>
              <a:rPr lang="ru-RU" sz="4000" dirty="0" smtClean="0">
                <a:effectLst/>
              </a:rPr>
              <a:t>.</a:t>
            </a:r>
            <a:r>
              <a:rPr lang="ru-RU" sz="4000" dirty="0">
                <a:effectLst/>
              </a:rPr>
              <a:t/>
            </a:r>
            <a:br>
              <a:rPr lang="ru-RU" sz="4000" dirty="0">
                <a:effectLst/>
              </a:rPr>
            </a:b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53935" y="5430982"/>
            <a:ext cx="9733512" cy="1139825"/>
          </a:xfrm>
        </p:spPr>
        <p:txBody>
          <a:bodyPr>
            <a:normAutofit fontScale="92500" lnSpcReduction="20000"/>
          </a:bodyPr>
          <a:lstStyle/>
          <a:p>
            <a:r>
              <a:rPr lang="ru-RU" sz="4400" b="1" dirty="0">
                <a:effectLst/>
                <a:latin typeface="+mj-lt"/>
              </a:rPr>
              <a:t>Сказка о рыбаке и рыбке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7076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657226"/>
            <a:ext cx="11111345" cy="3817792"/>
          </a:xfrm>
        </p:spPr>
        <p:txBody>
          <a:bodyPr>
            <a:noAutofit/>
          </a:bodyPr>
          <a:lstStyle/>
          <a:p>
            <a:r>
              <a:rPr lang="ru-RU" sz="4000" dirty="0">
                <a:effectLst/>
              </a:rPr>
              <a:t>Ветер, ветер! Ты могуч, 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Ты гоняешь стаи туч, 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Ты волнуешь сине море, 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Всюду веешь на просторе, 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Не боишься никого, 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Кроме бога одного. 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6115" y="5015202"/>
            <a:ext cx="9733512" cy="1500187"/>
          </a:xfrm>
        </p:spPr>
        <p:txBody>
          <a:bodyPr>
            <a:noAutofit/>
          </a:bodyPr>
          <a:lstStyle/>
          <a:p>
            <a:r>
              <a:rPr lang="ru-RU" sz="4000" b="1" dirty="0">
                <a:effectLst/>
                <a:latin typeface="+mj-lt"/>
              </a:rPr>
              <a:t>Сказка о мертвой царевне и семи богатырях</a:t>
            </a:r>
            <a:endParaRPr lang="ru-RU" sz="4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66174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018" y="657226"/>
            <a:ext cx="10917382" cy="4025610"/>
          </a:xfrm>
        </p:spPr>
        <p:txBody>
          <a:bodyPr>
            <a:normAutofit/>
          </a:bodyPr>
          <a:lstStyle/>
          <a:p>
            <a:r>
              <a:rPr lang="ru-RU" sz="4000" dirty="0">
                <a:effectLst/>
              </a:rPr>
              <a:t>Воротился старик ко старухе. 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Что ж он видит? 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Высокий терем. 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На крыльце </a:t>
            </a:r>
            <a:r>
              <a:rPr lang="ru-RU" sz="4000" dirty="0" smtClean="0">
                <a:effectLst/>
              </a:rPr>
              <a:t>стоит </a:t>
            </a:r>
            <a:r>
              <a:rPr lang="ru-RU" sz="4000" dirty="0">
                <a:effectLst/>
              </a:rPr>
              <a:t>его старуха 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29244" y="5181600"/>
            <a:ext cx="9733512" cy="105669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effectLst/>
                <a:latin typeface="+mj-lt"/>
              </a:rPr>
              <a:t>Сказка </a:t>
            </a:r>
            <a:r>
              <a:rPr lang="ru-RU" sz="4000" b="1" dirty="0">
                <a:effectLst/>
                <a:latin typeface="+mj-lt"/>
              </a:rPr>
              <a:t>о рыбаке и рыбке</a:t>
            </a:r>
            <a:endParaRPr lang="ru-RU" sz="4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262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3563" y="657227"/>
            <a:ext cx="10543309" cy="3859356"/>
          </a:xfrm>
        </p:spPr>
        <p:txBody>
          <a:bodyPr>
            <a:normAutofit/>
          </a:bodyPr>
          <a:lstStyle/>
          <a:p>
            <a:r>
              <a:rPr lang="ru-RU" sz="4000" dirty="0">
                <a:effectLst/>
              </a:rPr>
              <a:t>"Родила царица в ночь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 Не то сына, не то дочь; 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Не мышонка, не лягушку, 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А </a:t>
            </a:r>
            <a:r>
              <a:rPr lang="ru-RU" sz="4000" dirty="0" err="1">
                <a:effectLst/>
              </a:rPr>
              <a:t>неведому</a:t>
            </a:r>
            <a:r>
              <a:rPr lang="ru-RU" sz="4000" dirty="0">
                <a:effectLst/>
              </a:rPr>
              <a:t> зверюшку".</a:t>
            </a:r>
            <a:br>
              <a:rPr lang="ru-RU" sz="4000" dirty="0">
                <a:effectLst/>
              </a:rPr>
            </a:b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29244" y="5126182"/>
            <a:ext cx="9733512" cy="973571"/>
          </a:xfrm>
        </p:spPr>
        <p:txBody>
          <a:bodyPr>
            <a:normAutofit/>
          </a:bodyPr>
          <a:lstStyle/>
          <a:p>
            <a:r>
              <a:rPr lang="ru-RU" sz="4000" b="1" dirty="0">
                <a:effectLst/>
                <a:latin typeface="+mj-lt"/>
              </a:rPr>
              <a:t>Сказка о царе </a:t>
            </a:r>
            <a:r>
              <a:rPr lang="ru-RU" sz="4000" b="1" dirty="0" err="1">
                <a:effectLst/>
                <a:latin typeface="+mj-lt"/>
              </a:rPr>
              <a:t>салтане</a:t>
            </a:r>
            <a:r>
              <a:rPr lang="ru-RU" sz="4000" b="1" dirty="0">
                <a:effectLst/>
                <a:latin typeface="+mj-lt"/>
              </a:rPr>
              <a:t>…</a:t>
            </a:r>
            <a:endParaRPr lang="ru-RU" sz="4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0561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763" y="657226"/>
            <a:ext cx="11069781" cy="4510519"/>
          </a:xfrm>
        </p:spPr>
        <p:txBody>
          <a:bodyPr>
            <a:normAutofit/>
          </a:bodyPr>
          <a:lstStyle/>
          <a:p>
            <a:r>
              <a:rPr lang="ru-RU" sz="4000" dirty="0">
                <a:effectLst/>
              </a:rPr>
              <a:t>В дорогой собольей душегрейке, 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Парчовая на маковке кичка, </a:t>
            </a:r>
            <a:br>
              <a:rPr lang="ru-RU" sz="4000" dirty="0">
                <a:effectLst/>
              </a:rPr>
            </a:br>
            <a:r>
              <a:rPr lang="ru-RU" sz="4000" dirty="0" err="1">
                <a:effectLst/>
              </a:rPr>
              <a:t>Жемчуги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огрузили</a:t>
            </a:r>
            <a:r>
              <a:rPr lang="ru-RU" sz="4000" dirty="0">
                <a:effectLst/>
              </a:rPr>
              <a:t> шею, 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На руках золотые перстни, </a:t>
            </a:r>
            <a:br>
              <a:rPr lang="ru-RU" sz="4000" dirty="0">
                <a:effectLst/>
              </a:rPr>
            </a:br>
            <a:r>
              <a:rPr lang="ru-RU" sz="4000" dirty="0">
                <a:effectLst/>
              </a:rPr>
              <a:t>На ногах красные сапожки</a:t>
            </a:r>
            <a:r>
              <a:rPr lang="ru-RU" sz="4000" dirty="0" smtClean="0">
                <a:effectLst/>
              </a:rPr>
              <a:t>.</a:t>
            </a:r>
            <a:br>
              <a:rPr lang="ru-RU" sz="4000" dirty="0" smtClean="0">
                <a:effectLst/>
              </a:rPr>
            </a:br>
            <a:r>
              <a:rPr lang="ru-RU" sz="4000" dirty="0">
                <a:effectLst/>
              </a:rPr>
              <a:t/>
            </a:r>
            <a:br>
              <a:rPr lang="ru-RU" sz="4000" dirty="0">
                <a:effectLst/>
              </a:rPr>
            </a:b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29244" y="5555673"/>
            <a:ext cx="9733512" cy="945861"/>
          </a:xfrm>
        </p:spPr>
        <p:txBody>
          <a:bodyPr>
            <a:noAutofit/>
          </a:bodyPr>
          <a:lstStyle/>
          <a:p>
            <a:r>
              <a:rPr lang="ru-RU" sz="4000" b="1" dirty="0">
                <a:effectLst/>
                <a:latin typeface="+mj-lt"/>
              </a:rPr>
              <a:t>Сказка о рыбаке и </a:t>
            </a:r>
            <a:r>
              <a:rPr lang="ru-RU" sz="4000" b="1" dirty="0" smtClean="0">
                <a:effectLst/>
                <a:latin typeface="+mj-lt"/>
              </a:rPr>
              <a:t>рыбке</a:t>
            </a:r>
            <a:endParaRPr lang="ru-RU" sz="4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911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913795" y="5638800"/>
            <a:ext cx="10367564" cy="81935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Сказка о попе и работнике его </a:t>
            </a:r>
            <a:r>
              <a:rPr lang="ru-RU" sz="3200" dirty="0" err="1" smtClean="0"/>
              <a:t>Балде</a:t>
            </a:r>
            <a:endParaRPr lang="ru-RU" sz="3200" dirty="0"/>
          </a:p>
        </p:txBody>
      </p:sp>
      <p:pic>
        <p:nvPicPr>
          <p:cNvPr id="13" name="Рисунок 12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605" t="-513" r="-20837"/>
          <a:stretch/>
        </p:blipFill>
        <p:spPr>
          <a:xfrm>
            <a:off x="914400" y="166255"/>
            <a:ext cx="10366375" cy="5430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6030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37119" y="692727"/>
            <a:ext cx="3239136" cy="3172692"/>
          </a:xfrm>
        </p:spPr>
        <p:txBody>
          <a:bodyPr>
            <a:noAutofit/>
          </a:bodyPr>
          <a:lstStyle/>
          <a:p>
            <a:r>
              <a:rPr lang="ru-RU" sz="4000" dirty="0" smtClean="0"/>
              <a:t>Сказка о</a:t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золотом </a:t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петушке</a:t>
            </a:r>
            <a:endParaRPr lang="ru-RU" sz="4000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75" t="-419" r="-14679" b="-419"/>
          <a:stretch/>
        </p:blipFill>
        <p:spPr>
          <a:xfrm>
            <a:off x="4502150" y="110836"/>
            <a:ext cx="6178550" cy="6664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7269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60219" y="124691"/>
            <a:ext cx="3934690" cy="6234545"/>
          </a:xfrm>
        </p:spPr>
        <p:txBody>
          <a:bodyPr>
            <a:noAutofit/>
          </a:bodyPr>
          <a:lstStyle/>
          <a:p>
            <a:r>
              <a:rPr lang="ru-RU" dirty="0" smtClean="0"/>
              <a:t>Сказка о царе </a:t>
            </a:r>
            <a:r>
              <a:rPr lang="ru-RU" dirty="0" err="1" smtClean="0"/>
              <a:t>салтане</a:t>
            </a:r>
            <a:r>
              <a:rPr lang="ru-RU" dirty="0"/>
              <a:t>,</a:t>
            </a:r>
            <a:r>
              <a:rPr lang="ru-RU" dirty="0" smtClean="0"/>
              <a:t> о сыне его славном и могучем богатыре князе </a:t>
            </a:r>
            <a:r>
              <a:rPr lang="ru-RU" dirty="0" err="1" smtClean="0"/>
              <a:t>гвидоне</a:t>
            </a:r>
            <a:r>
              <a:rPr lang="ru-RU" dirty="0" smtClean="0"/>
              <a:t> </a:t>
            </a:r>
            <a:r>
              <a:rPr lang="ru-RU" dirty="0" err="1" smtClean="0"/>
              <a:t>салтановиче</a:t>
            </a:r>
            <a:r>
              <a:rPr lang="ru-RU" dirty="0" smtClean="0"/>
              <a:t> и о прекрасной царевне-лебеди</a:t>
            </a: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71" t="-408" r="-10401" b="-1"/>
          <a:stretch/>
        </p:blipFill>
        <p:spPr>
          <a:xfrm>
            <a:off x="4544291" y="13855"/>
            <a:ext cx="6135869" cy="68164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4351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5446" y="1011382"/>
            <a:ext cx="3059028" cy="315883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Сказка о</a:t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рыбаке </a:t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и рыбке</a:t>
            </a:r>
            <a:endParaRPr lang="ru-RU" sz="4000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" t="-405" r="-4959" b="202"/>
          <a:stretch/>
        </p:blipFill>
        <p:spPr>
          <a:xfrm>
            <a:off x="4156364" y="0"/>
            <a:ext cx="7024254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8796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913806" y="5508572"/>
            <a:ext cx="10367564" cy="1086192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Сказка о мертвой царевне и семи богатырях</a:t>
            </a:r>
            <a:endParaRPr lang="ru-RU" sz="3200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349" t="-528" r="-16567" b="-791"/>
          <a:stretch/>
        </p:blipFill>
        <p:spPr>
          <a:xfrm>
            <a:off x="913806" y="166254"/>
            <a:ext cx="10367564" cy="5320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557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51164" y="221673"/>
            <a:ext cx="3560617" cy="6345382"/>
          </a:xfrm>
        </p:spPr>
        <p:txBody>
          <a:bodyPr>
            <a:normAutofit/>
          </a:bodyPr>
          <a:lstStyle/>
          <a:p>
            <a:r>
              <a:rPr lang="ru-RU" dirty="0" smtClean="0"/>
              <a:t>Сказка о царе </a:t>
            </a:r>
            <a:r>
              <a:rPr lang="ru-RU" dirty="0" err="1" smtClean="0"/>
              <a:t>салтане</a:t>
            </a:r>
            <a:r>
              <a:rPr lang="ru-RU" dirty="0" smtClean="0"/>
              <a:t>, о сыне его славном и могучем богатыре князе </a:t>
            </a:r>
            <a:r>
              <a:rPr lang="ru-RU" dirty="0" err="1" smtClean="0"/>
              <a:t>гвидоне</a:t>
            </a:r>
            <a:r>
              <a:rPr lang="ru-RU" dirty="0" smtClean="0"/>
              <a:t> </a:t>
            </a:r>
            <a:r>
              <a:rPr lang="ru-RU" dirty="0" err="1" smtClean="0"/>
              <a:t>салтановиче</a:t>
            </a:r>
            <a:r>
              <a:rPr lang="ru-RU" dirty="0" smtClean="0"/>
              <a:t> и о прекрасной царевне-лебеди</a:t>
            </a: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4620" r="-186" b="-17662"/>
          <a:stretch/>
        </p:blipFill>
        <p:spPr>
          <a:xfrm>
            <a:off x="4350327" y="332509"/>
            <a:ext cx="7467599" cy="62345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5282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609599"/>
            <a:ext cx="3394364" cy="4461165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Сказка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о попе и 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работнике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его </a:t>
            </a:r>
            <a:r>
              <a:rPr lang="ru-RU" sz="3600" dirty="0" err="1" smtClean="0"/>
              <a:t>балде</a:t>
            </a:r>
            <a:endParaRPr lang="ru-RU" sz="3600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4" r="-204"/>
          <a:stretch/>
        </p:blipFill>
        <p:spPr>
          <a:xfrm>
            <a:off x="4114799" y="457200"/>
            <a:ext cx="6830291" cy="6012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226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13806" y="5563990"/>
            <a:ext cx="10367564" cy="819355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Сказка о рыбаке и рыбке</a:t>
            </a:r>
            <a:endParaRPr lang="ru-RU" sz="4000" dirty="0"/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882" t="-263" r="-29015" b="2"/>
          <a:stretch/>
        </p:blipFill>
        <p:spPr>
          <a:xfrm>
            <a:off x="913806" y="180109"/>
            <a:ext cx="10367564" cy="52924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1574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5608</TotalTime>
  <Words>189</Words>
  <Application>Microsoft Office PowerPoint</Application>
  <PresentationFormat>Широкоэкранный</PresentationFormat>
  <Paragraphs>30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Bookman Old Style</vt:lpstr>
      <vt:lpstr>Mistral</vt:lpstr>
      <vt:lpstr>Monotype Corsiva</vt:lpstr>
      <vt:lpstr>Rockwell</vt:lpstr>
      <vt:lpstr>Damask</vt:lpstr>
      <vt:lpstr>Сказки А.С. Пушкина</vt:lpstr>
      <vt:lpstr>Сказка о попе и работнике его Балде</vt:lpstr>
      <vt:lpstr>Сказка о  золотом   петушке</vt:lpstr>
      <vt:lpstr>Сказка о царе салтане, о сыне его славном и могучем богатыре князе гвидоне салтановиче и о прекрасной царевне-лебеди</vt:lpstr>
      <vt:lpstr>Сказка о  рыбаке   и рыбке</vt:lpstr>
      <vt:lpstr>Сказка о мертвой царевне и семи богатырях</vt:lpstr>
      <vt:lpstr>Сказка о царе салтане, о сыне его славном и могучем богатыре князе гвидоне салтановиче и о прекрасной царевне-лебеди</vt:lpstr>
      <vt:lpstr>Сказка   о попе и   работнике   его балде</vt:lpstr>
      <vt:lpstr>Сказка о рыбаке и рыбке</vt:lpstr>
      <vt:lpstr>Сказка о спящей царевне и семи богатырях</vt:lpstr>
      <vt:lpstr>Отпусти ты, старче, меня в море!  Дорогой за себя дам откуп:  Откуплюсь чем только пожелаешь .    </vt:lpstr>
      <vt:lpstr>Поди-ка сюда, Верный мой работник Балда.  Слушай: платить обязались черти  Мне оброк по самой моей смерти ...  </vt:lpstr>
      <vt:lpstr>Знайте, вот что не безделка:  Ель в лесу, под елью белка,  Белка песенки поёт  И орешки всё грызёт,  А орешки не простые,  Всё скорлупки золотые.... </vt:lpstr>
      <vt:lpstr>Посади ты эту птицу, -  Молвил он царю, на спицу,  Петушок мой золотой  Будет верный сторож твой:  Коль кругом всё будет мирно,  Так сидеть он будет смирно ... </vt:lpstr>
      <vt:lpstr>Дурачина ты, простофиля! Не умел ты взять выкупа с рыбки! Хоть бы взял ты с нее корыто, Наше-то совсем раскололось. </vt:lpstr>
      <vt:lpstr>Ветер, ветер! Ты могуч,  Ты гоняешь стаи туч,  Ты волнуешь сине море,  Всюду веешь на просторе,  Не боишься никого,  Кроме бога одного. </vt:lpstr>
      <vt:lpstr>Воротился старик ко старухе.  Что ж он видит?  Высокий терем.  На крыльце стоит его старуха   </vt:lpstr>
      <vt:lpstr>"Родила царица в ночь  Не то сына, не то дочь;  Не мышонка, не лягушку,  А неведому зверюшку". </vt:lpstr>
      <vt:lpstr>В дорогой собольей душегрейке,  Парчовая на маковке кичка,  Жемчуги огрузили шею,  На руках золотые перстни,  На ногах красные сапожки.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Сказки А.С. Пушкина</dc:title>
  <dc:creator>Юлия Григорьева</dc:creator>
  <cp:lastModifiedBy>user001</cp:lastModifiedBy>
  <cp:revision>16</cp:revision>
  <dcterms:created xsi:type="dcterms:W3CDTF">2014-11-18T10:50:02Z</dcterms:created>
  <dcterms:modified xsi:type="dcterms:W3CDTF">2019-10-08T07:37:20Z</dcterms:modified>
</cp:coreProperties>
</file>