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11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2" d="100"/>
          <a:sy n="62" d="100"/>
        </p:scale>
        <p:origin x="7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C5D2-CAE8-4452-BCF9-CC03E49BAB72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F5D61-38F2-4939-A0EF-F3C7F6FF1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8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родился  в купеческой семье в Козлове (ныне Мичуринск), учился в Московском училище живописи, ваяния и зодчества. </a:t>
            </a: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A44B6C-CD73-447C-8E1F-A3C8B1FE305A}" type="slidenum">
              <a:rPr lang="ru-RU" altLang="ru-RU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68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нередко обращался и к пейзажной живописи, создав ряд тонких и лиричных по настроению пейзажей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AA586E-9FFB-4C5D-A074-7B8127C3510B}" type="slidenum">
              <a:rPr lang="ru-RU" altLang="ru-RU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14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41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2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056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355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478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495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899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09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227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24CA-6852-42A6-A07B-A5F2A144BF5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6077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742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16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98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86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73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95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86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66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43B75A-91A8-48E3-8A5C-07E467FC079F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138950-5E83-4066-A556-8C1744C601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1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5785" y="3644503"/>
            <a:ext cx="3981450" cy="113704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450"/>
              <a:t>Сочинение-описание по картине </a:t>
            </a:r>
            <a:br>
              <a:rPr lang="ru-RU" altLang="ru-RU" sz="3450"/>
            </a:br>
            <a:r>
              <a:rPr lang="ru-RU" altLang="ru-RU" sz="3450"/>
              <a:t/>
            </a:r>
            <a:br>
              <a:rPr lang="ru-RU" altLang="ru-RU" sz="3450"/>
            </a:br>
            <a:r>
              <a:rPr lang="ru-RU" altLang="ru-RU" sz="3450"/>
              <a:t>А. М. Герасимова «После дождя»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07407" y="5807526"/>
            <a:ext cx="4698206" cy="63460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350" dirty="0"/>
              <a:t>Подготовила Кораблёва В.И. учитель русского языка и литературы МБОУ СОШ № 5 </a:t>
            </a:r>
            <a:r>
              <a:rPr lang="ru-RU" altLang="ru-RU" sz="1350" dirty="0" err="1"/>
              <a:t>пгт</a:t>
            </a:r>
            <a:r>
              <a:rPr lang="ru-RU" altLang="ru-RU" sz="1350" dirty="0"/>
              <a:t>. Печенга</a:t>
            </a:r>
          </a:p>
        </p:txBody>
      </p:sp>
    </p:spTree>
    <p:extLst>
      <p:ext uri="{BB962C8B-B14F-4D97-AF65-F5344CB8AC3E}">
        <p14:creationId xmlns:p14="http://schemas.microsoft.com/office/powerpoint/2010/main" val="524041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3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WatercolorSponge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072" y="1282616"/>
            <a:ext cx="8229600" cy="854869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altLang="ru-RU" sz="2850" dirty="0"/>
              <a:t>Герасимов Александр Михайлович </a:t>
            </a:r>
            <a:br>
              <a:rPr lang="ru-RU" altLang="ru-RU" sz="2850" dirty="0"/>
            </a:br>
            <a:r>
              <a:rPr lang="ru-RU" altLang="ru-RU" sz="2850" dirty="0"/>
              <a:t>(1881-1963) </a:t>
            </a:r>
          </a:p>
        </p:txBody>
      </p:sp>
      <p:sp>
        <p:nvSpPr>
          <p:cNvPr id="17412" name="Объект 3"/>
          <p:cNvSpPr>
            <a:spLocks noGrp="1"/>
          </p:cNvSpPr>
          <p:nvPr>
            <p:ph sz="half" idx="2"/>
          </p:nvPr>
        </p:nvSpPr>
        <p:spPr>
          <a:xfrm>
            <a:off x="3964450" y="2338467"/>
            <a:ext cx="3356372" cy="3398044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Портретист, пейзажист, мастер тематической картины. </a:t>
            </a:r>
          </a:p>
        </p:txBody>
      </p:sp>
      <p:pic>
        <p:nvPicPr>
          <p:cNvPr id="17411" name="Picture 9" descr="https://xn----8sbalgtaqconcpuji4ai0e.xn--p1ai/sites/default/files/gerasimo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72" y="1710051"/>
            <a:ext cx="2570560" cy="3598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846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"/>
          <p:cNvSpPr txBox="1">
            <a:spLocks noChangeArrowheads="1"/>
          </p:cNvSpPr>
          <p:nvPr/>
        </p:nvSpPr>
        <p:spPr bwMode="auto">
          <a:xfrm>
            <a:off x="3707606" y="4941094"/>
            <a:ext cx="2430066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350">
                <a:latin typeface="Arial" panose="020B0604020202020204" pitchFamily="34" charset="0"/>
              </a:rPr>
              <a:t>Семейный портрет. 1934 г.</a:t>
            </a:r>
          </a:p>
        </p:txBody>
      </p:sp>
      <p:pic>
        <p:nvPicPr>
          <p:cNvPr id="19459" name="Picture 8" descr="Семейный портр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266" y="1268016"/>
            <a:ext cx="5076825" cy="367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630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84900" y="2132013"/>
            <a:ext cx="2959100" cy="339883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 smtClean="0"/>
              <a:t>   </a:t>
            </a:r>
          </a:p>
        </p:txBody>
      </p:sp>
      <p:pic>
        <p:nvPicPr>
          <p:cNvPr id="20484" name="Picture 9" descr="Полд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39" y="1430683"/>
            <a:ext cx="2970610" cy="383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1s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036" y="1430683"/>
            <a:ext cx="2899172" cy="383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94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880485" y="2661926"/>
            <a:ext cx="1461541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350" dirty="0">
                <a:latin typeface="Arial" panose="020B0604020202020204" pitchFamily="34" charset="0"/>
              </a:rPr>
              <a:t>После дождя. Мокрая терраса. 1935.</a:t>
            </a:r>
          </a:p>
        </p:txBody>
      </p:sp>
      <p:pic>
        <p:nvPicPr>
          <p:cNvPr id="22531" name="Picture 6" descr="После дожд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740" y="1410833"/>
            <a:ext cx="5509022" cy="40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5620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813" y="2078832"/>
            <a:ext cx="62103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57213" indent="-557213">
              <a:buFontTx/>
              <a:buAutoNum type="arabicPeriod"/>
              <a:defRPr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нами картина   А. М. Герасимова «После дождя»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28625" indent="-428625">
              <a:defRPr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Мокрая терраса. (п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ередний план)</a:t>
            </a:r>
          </a:p>
          <a:p>
            <a:pPr marL="428625" indent="-428625">
              <a:defRPr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Сад после дождя. (з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адний план)</a:t>
            </a:r>
          </a:p>
          <a:p>
            <a:pPr>
              <a:defRPr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Настроение, которое создаёт картина.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(впечатление)</a:t>
            </a:r>
          </a:p>
          <a:p>
            <a:pPr>
              <a:defRPr/>
            </a:pP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2681287" y="1431131"/>
            <a:ext cx="318730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330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</p:txBody>
      </p:sp>
    </p:spTree>
    <p:extLst>
      <p:ext uri="{BB962C8B-B14F-4D97-AF65-F5344CB8AC3E}">
        <p14:creationId xmlns:p14="http://schemas.microsoft.com/office/powerpoint/2010/main" val="41796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1936" y="1593058"/>
            <a:ext cx="529232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3300" b="1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работа</a:t>
            </a:r>
          </a:p>
          <a:p>
            <a:pPr eaLnBrk="1" hangingPunct="1"/>
            <a:endParaRPr lang="ru-RU" altLang="ru-RU" sz="33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300" i="1">
                <a:latin typeface="Times New Roman" panose="02020603050405020304" pitchFamily="18" charset="0"/>
                <a:cs typeface="Times New Roman" panose="02020603050405020304" pitchFamily="18" charset="0"/>
              </a:rPr>
              <a:t>Дождь, терраса</a:t>
            </a:r>
            <a:r>
              <a:rPr lang="ru-RU" altLang="ru-RU" sz="33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altLang="ru-RU" sz="3300" i="1">
                <a:latin typeface="Times New Roman" panose="02020603050405020304" pitchFamily="18" charset="0"/>
                <a:cs typeface="Times New Roman" panose="02020603050405020304" pitchFamily="18" charset="0"/>
              </a:rPr>
              <a:t>, мокрая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656161" y="3320654"/>
            <a:ext cx="599360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3300" i="1"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открытая (без стен) пристройка к дому, зданию</a:t>
            </a:r>
          </a:p>
        </p:txBody>
      </p:sp>
    </p:spTree>
    <p:extLst>
      <p:ext uri="{BB962C8B-B14F-4D97-AF65-F5344CB8AC3E}">
        <p14:creationId xmlns:p14="http://schemas.microsoft.com/office/powerpoint/2010/main" val="160327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119" y="1166813"/>
          <a:ext cx="6535342" cy="536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7671">
                  <a:extLst>
                    <a:ext uri="{9D8B030D-6E8A-4147-A177-3AD203B41FA5}">
                      <a16:colId xmlns:a16="http://schemas.microsoft.com/office/drawing/2014/main" val="472894835"/>
                    </a:ext>
                  </a:extLst>
                </a:gridCol>
                <a:gridCol w="3267671">
                  <a:extLst>
                    <a:ext uri="{9D8B030D-6E8A-4147-A177-3AD203B41FA5}">
                      <a16:colId xmlns:a16="http://schemas.microsoft.com/office/drawing/2014/main" val="75146316"/>
                    </a:ext>
                  </a:extLst>
                </a:gridCol>
              </a:tblGrid>
              <a:tr h="74210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синонимы</a:t>
                      </a:r>
                      <a:endParaRPr lang="ru-RU" sz="3600" dirty="0"/>
                    </a:p>
                  </a:txBody>
                  <a:tcPr marL="68587" marR="68587" marT="34294" marB="3429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965085"/>
                  </a:ext>
                </a:extLst>
              </a:tr>
              <a:tr h="164609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Картина-</a:t>
                      </a:r>
                    </a:p>
                    <a:p>
                      <a:r>
                        <a:rPr lang="ru-RU" sz="1800" dirty="0" smtClean="0"/>
                        <a:t>Художник-</a:t>
                      </a:r>
                    </a:p>
                    <a:p>
                      <a:r>
                        <a:rPr lang="ru-RU" sz="1800" dirty="0" smtClean="0"/>
                        <a:t>Нарисовал-</a:t>
                      </a:r>
                      <a:endParaRPr lang="en-US" sz="1800" dirty="0" smtClean="0"/>
                    </a:p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Дождь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</a:p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Мокрая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endParaRPr lang="ru-RU" sz="1800" dirty="0" smtClean="0"/>
                    </a:p>
                    <a:p>
                      <a:endParaRPr lang="ru-RU" sz="1400" dirty="0"/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1276665232"/>
                  </a:ext>
                </a:extLst>
              </a:tr>
              <a:tr h="74210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Цветовое оформление картины</a:t>
                      </a:r>
                      <a:endParaRPr lang="ru-RU" sz="3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94" marB="3429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85245"/>
                  </a:ext>
                </a:extLst>
              </a:tr>
              <a:tr h="742106">
                <a:tc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Терраса</a:t>
                      </a:r>
                      <a:endParaRPr lang="ru-RU" sz="3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94" marB="342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Сад </a:t>
                      </a:r>
                      <a:endParaRPr lang="ru-RU" sz="3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94" marB="34294"/>
                </a:tc>
                <a:extLst>
                  <a:ext uri="{0D108BD9-81ED-4DB2-BD59-A6C34878D82A}">
                    <a16:rowId xmlns:a16="http://schemas.microsoft.com/office/drawing/2014/main" val="3096217093"/>
                  </a:ext>
                </a:extLst>
              </a:tr>
              <a:tr h="74210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Настроение </a:t>
                      </a:r>
                      <a:endParaRPr lang="ru-RU" sz="3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94" marB="34294"/>
                </a:tc>
                <a:tc hMerge="1">
                  <a:txBody>
                    <a:bodyPr/>
                    <a:lstStyle/>
                    <a:p>
                      <a:endParaRPr lang="ru-RU" sz="4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21122"/>
                  </a:ext>
                </a:extLst>
              </a:tr>
              <a:tr h="742106">
                <a:tc gridSpan="2">
                  <a:txBody>
                    <a:bodyPr/>
                    <a:lstStyle/>
                    <a:p>
                      <a:pPr algn="ctr"/>
                      <a:endParaRPr lang="ru-RU" sz="30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7" marR="68587" marT="34294" marB="34294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3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28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2897983" y="2643187"/>
            <a:ext cx="388858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sp>
        <p:nvSpPr>
          <p:cNvPr id="3" name="TextBox 2"/>
          <p:cNvSpPr txBox="1"/>
          <p:nvPr/>
        </p:nvSpPr>
        <p:spPr>
          <a:xfrm>
            <a:off x="2627711" y="2478882"/>
            <a:ext cx="3726656" cy="8540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950" b="1" dirty="0">
                <a:solidFill>
                  <a:schemeClr val="accent3">
                    <a:lumMod val="50000"/>
                  </a:schemeClr>
                </a:solidFill>
              </a:rPr>
              <a:t>УСПЕХОВ</a:t>
            </a:r>
          </a:p>
        </p:txBody>
      </p:sp>
      <p:pic>
        <p:nvPicPr>
          <p:cNvPr id="26628" name="Picture 6" descr="После дожд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74" y="575879"/>
            <a:ext cx="7499206" cy="551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99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</TotalTime>
  <Words>160</Words>
  <Application>Microsoft Office PowerPoint</Application>
  <PresentationFormat>Экран (4:3)</PresentationFormat>
  <Paragraphs>31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Сочинение-описание по картине   А. М. Герасимова «После дождя»</vt:lpstr>
      <vt:lpstr>Герасимов Александр Михайлович  (1881-1963)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Сочинение-описание по картине   А. М. Герасимова «После дождя»</dc:title>
  <dc:creator>ACER</dc:creator>
  <cp:lastModifiedBy>ACER</cp:lastModifiedBy>
  <cp:revision>1</cp:revision>
  <dcterms:created xsi:type="dcterms:W3CDTF">2019-10-09T11:46:20Z</dcterms:created>
  <dcterms:modified xsi:type="dcterms:W3CDTF">2019-10-09T11:54:13Z</dcterms:modified>
</cp:coreProperties>
</file>