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6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4" r:id="rId12"/>
    <p:sldId id="264" r:id="rId13"/>
    <p:sldId id="270" r:id="rId14"/>
    <p:sldId id="271" r:id="rId15"/>
    <p:sldId id="275" r:id="rId16"/>
    <p:sldId id="272" r:id="rId17"/>
    <p:sldId id="268" r:id="rId18"/>
    <p:sldId id="267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F40CFE-2648-469C-AD92-29ED707C1292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1633F8-D318-41E1-84DB-860BDB476E3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crafts.co.uk.moikompas.ru/img/compas/2010-01-08/kruzheva_v_vyazhenii/44714904.jpg" TargetMode="External"/><Relationship Id="rId13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12" Type="http://schemas.openxmlformats.org/officeDocument/2006/relationships/hyperlink" Target="http://img-fotki.yandex.ru/get/4519/81454286.292/0_81152_f55cda2d_XL" TargetMode="External"/><Relationship Id="rId2" Type="http://schemas.openxmlformats.org/officeDocument/2006/relationships/hyperlink" Target="http://www.look.com.ua/pic/201106/320x480/look.com.ua-797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.i.ua/photo/images/pic/0/2/5019320_bb0106eb.jpg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0" Type="http://schemas.openxmlformats.org/officeDocument/2006/relationships/hyperlink" Target="http://images.yandex.ru/yandsearch?ed=1&amp;text=%D1%86%D0%B2%D0%B5%D1%82%D0%BE%D1%87%D0%BD%D1%8B%D0%B9%20%D0%BE%D1%80%D0%BD%D0%B0%D0%BC%D0%B5%D0%BD%D1%82&amp;p=26&amp;img_url=1m1.ucoz.ru/VEKTOR/ORNAMENT/ORNAMENT_01/01/17.jpg&amp;rpt=simage" TargetMode="External"/><Relationship Id="rId4" Type="http://schemas.openxmlformats.org/officeDocument/2006/relationships/hyperlink" Target="http://blog.wondershare.com/wp-content/uploads/2011/01/free-wallpaper9.jpg" TargetMode="External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"/>
                <a:ea typeface="Times New Roman"/>
              </a:rPr>
              <a:t/>
            </a:r>
            <a:br>
              <a:rPr lang="ru-RU" sz="3600" b="1" dirty="0">
                <a:latin typeface="Times New Roman"/>
                <a:ea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"/>
                <a:ea typeface="Times New Roman"/>
              </a:rPr>
              <a:t/>
            </a:r>
            <a:br>
              <a:rPr lang="ru-RU" sz="3600" b="1" dirty="0">
                <a:latin typeface="Times New Roman"/>
                <a:ea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b="1" dirty="0">
                <a:latin typeface="Times New Roman"/>
                <a:ea typeface="Times New Roman"/>
              </a:rPr>
              <a:t/>
            </a:r>
            <a:br>
              <a:rPr lang="ru-RU" sz="3600" b="1" dirty="0">
                <a:latin typeface="Times New Roman"/>
                <a:ea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</a:rPr>
              <a:t>Тема</a:t>
            </a:r>
            <a:r>
              <a:rPr lang="ru-RU" sz="3600" b="1" dirty="0">
                <a:latin typeface="Times New Roman"/>
                <a:ea typeface="Times New Roman"/>
              </a:rPr>
              <a:t>: </a:t>
            </a:r>
            <a:r>
              <a:rPr lang="ru-RU" sz="3600" dirty="0">
                <a:latin typeface="Times New Roman"/>
                <a:ea typeface="Times New Roman"/>
              </a:rPr>
              <a:t>«Строим вещи. 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Украшение </a:t>
            </a:r>
            <a:r>
              <a:rPr lang="ru-RU" sz="3600" dirty="0">
                <a:latin typeface="Times New Roman"/>
                <a:ea typeface="Times New Roman"/>
              </a:rPr>
              <a:t>сумочки орнаментом</a:t>
            </a:r>
            <a:r>
              <a:rPr lang="ru-RU" sz="3600" dirty="0" smtClean="0">
                <a:latin typeface="Times New Roman"/>
                <a:ea typeface="Times New Roman"/>
              </a:rPr>
              <a:t>»</a:t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dirty="0">
                <a:latin typeface="Times New Roman"/>
                <a:ea typeface="Times New Roman"/>
              </a:rPr>
              <a:t>1 класс 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Times New Roman"/>
              </a:rPr>
              <a:t>Цель </a:t>
            </a:r>
            <a:r>
              <a:rPr lang="ru-RU" sz="2800" b="1" dirty="0">
                <a:latin typeface="Times New Roman"/>
                <a:ea typeface="Times New Roman"/>
              </a:rPr>
              <a:t>урока: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закрепление знаний о конструкции предмета, о видах орнамента</a:t>
            </a: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; 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подготовила: учитель изобразительного искусства  МОБУ  «СОШ  № 16» г. Минусинска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Петрашова Светлана Викторовна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\Desktop\сумка\1358925034_kreativ-sumka-201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369"/>
          <a:stretch>
            <a:fillRect/>
          </a:stretch>
        </p:blipFill>
        <p:spPr bwMode="auto">
          <a:xfrm>
            <a:off x="0" y="1781472"/>
            <a:ext cx="9144000" cy="350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42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marketpic/1533931/market_0pPY5j-uuoq5qjbawAHIpw/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4572000" cy="4572000"/>
          </a:xfrm>
          <a:prstGeom prst="rect">
            <a:avLst/>
          </a:prstGeom>
          <a:noFill/>
        </p:spPr>
      </p:pic>
      <p:pic>
        <p:nvPicPr>
          <p:cNvPr id="1028" name="Picture 4" descr="https://img.klubok.com/img/used/2015/06/17/7595/l/7595089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285860"/>
            <a:ext cx="3999099" cy="5210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C:\Users\ADM\Desktop\сумка\item_22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453" y="3057453"/>
            <a:ext cx="3800547" cy="38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1297010011-hio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000108"/>
            <a:ext cx="2571768" cy="2928958"/>
          </a:xfrm>
          <a:prstGeom prst="rect">
            <a:avLst/>
          </a:prstGeom>
          <a:noFill/>
        </p:spPr>
      </p:pic>
      <p:pic>
        <p:nvPicPr>
          <p:cNvPr id="9219" name="Picture 3" descr="C:\Users\ADM\Desktop\сумка\825781-1_en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65" y="4121696"/>
            <a:ext cx="350246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ADM\Desktop\сумка\скачанные файл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0" y="836712"/>
            <a:ext cx="325697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Цвет и украшение сумки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6600" dirty="0"/>
          </a:p>
        </p:txBody>
      </p:sp>
      <p:pic>
        <p:nvPicPr>
          <p:cNvPr id="9222" name="Picture 6" descr="C:\Users\ADM\Desktop\сумка\SMJ47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143380"/>
            <a:ext cx="2262183" cy="271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7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-main-pic" descr="Картинка 34 из 8811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33375"/>
            <a:ext cx="177165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i-main-pic" descr="Картинка 15 из 13599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3013" y="260350"/>
            <a:ext cx="18192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i-main-pic" descr="Картинка 22 из 13600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92500" y="765175"/>
            <a:ext cx="24479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i-main-pic" descr="Картинка 64 из 13600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16013" y="4292600"/>
            <a:ext cx="13604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i?id=347935890-60-72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27763" y="4508500"/>
            <a:ext cx="2149475" cy="1935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151" name="i-main-pic" descr="Картинка 162 из 17572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63938" y="4365625"/>
            <a:ext cx="2230437" cy="227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468313" y="3141663"/>
            <a:ext cx="8280400" cy="984250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Природа помогала мастерицам создавать чудесные узоры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857250" y="1000125"/>
            <a:ext cx="7488238" cy="1593850"/>
          </a:xfrm>
          <a:prstGeom prst="rect">
            <a:avLst/>
          </a:prstGeom>
          <a:solidFill>
            <a:srgbClr val="FFCC00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b="1">
                <a:solidFill>
                  <a:schemeClr val="folHlink"/>
                </a:solidFill>
              </a:rPr>
              <a:t>Ор-на-мент</a:t>
            </a:r>
          </a:p>
        </p:txBody>
      </p:sp>
      <p:pic>
        <p:nvPicPr>
          <p:cNvPr id="7171" name="Picture 2" descr="http://www.nalety.0-ua.com/wp-content/uploads/2011/01/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214688"/>
            <a:ext cx="8397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52030079-stock-illustration-original-tribal-doddle-ethnic-patter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0"/>
            <a:ext cx="7143800" cy="714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971550" y="404813"/>
            <a:ext cx="7200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  Что объединяет эти узоры?</a:t>
            </a:r>
          </a:p>
        </p:txBody>
      </p:sp>
      <p:pic>
        <p:nvPicPr>
          <p:cNvPr id="28674" name="Picture 2" descr="https://avatars.mds.yandex.net/get-pdb/1221986/cbb23e49-fb96-4178-9f7b-9ba329ec3b54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6858048" cy="2571768"/>
          </a:xfrm>
          <a:prstGeom prst="rect">
            <a:avLst/>
          </a:prstGeom>
          <a:noFill/>
        </p:spPr>
      </p:pic>
      <p:pic>
        <p:nvPicPr>
          <p:cNvPr id="28676" name="Picture 4" descr="https://i.pinimg.com/736x/4e/b7/02/4eb7020a7da13da06430e1638888e2db--mehendi-bo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643314"/>
            <a:ext cx="728667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303389_5980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500174"/>
            <a:ext cx="4525963" cy="4525963"/>
          </a:xfrm>
          <a:prstGeom prst="rect">
            <a:avLst/>
          </a:prstGeom>
        </p:spPr>
      </p:pic>
      <p:pic>
        <p:nvPicPr>
          <p:cNvPr id="5" name="Рисунок 4" descr="ts1720b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4942" y="1285860"/>
            <a:ext cx="3571900" cy="4291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геоме</a:t>
            </a:r>
            <a:endParaRPr lang="ru-RU" dirty="0"/>
          </a:p>
        </p:txBody>
      </p:sp>
      <p:pic>
        <p:nvPicPr>
          <p:cNvPr id="4" name="Содержимое 3" descr="-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7298"/>
            <a:ext cx="3071834" cy="3071834"/>
          </a:xfrm>
        </p:spPr>
      </p:pic>
      <p:pic>
        <p:nvPicPr>
          <p:cNvPr id="6" name="Рисунок 5" descr="5082-500x6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3" y="857232"/>
            <a:ext cx="2857488" cy="3508996"/>
          </a:xfrm>
          <a:prstGeom prst="rect">
            <a:avLst/>
          </a:prstGeom>
        </p:spPr>
      </p:pic>
      <p:pic>
        <p:nvPicPr>
          <p:cNvPr id="7" name="Рисунок 6" descr="7303389_598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428868"/>
            <a:ext cx="364333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lbtq.io/productImage/resize/1200x1600_40cd750bba9870f18aada2478b24840a/20180423/151/20180423151806_004220081_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786058"/>
            <a:ext cx="2643206" cy="37760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12" cy="115409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1249n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8" y="500042"/>
            <a:ext cx="2786082" cy="3605518"/>
          </a:xfrm>
        </p:spPr>
      </p:pic>
      <p:pic>
        <p:nvPicPr>
          <p:cNvPr id="7" name="Рисунок 6" descr="76545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2000240"/>
            <a:ext cx="3286116" cy="365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pPr algn="ctr" fontAlgn="base">
              <a:buNone/>
            </a:pPr>
            <a:r>
              <a:rPr lang="ru-RU" dirty="0" smtClean="0"/>
              <a:t>Мне сказала тетя Маша:</a:t>
            </a:r>
          </a:p>
          <a:p>
            <a:pPr algn="ctr" fontAlgn="base">
              <a:buNone/>
            </a:pPr>
            <a:r>
              <a:rPr lang="ru-RU" dirty="0" smtClean="0"/>
              <a:t>Эта вещь необходима -</a:t>
            </a:r>
          </a:p>
          <a:p>
            <a:pPr algn="ctr" fontAlgn="base">
              <a:buNone/>
            </a:pPr>
            <a:r>
              <a:rPr lang="ru-RU" dirty="0" smtClean="0"/>
              <a:t>Зонт лежит в ней и платок,</a:t>
            </a:r>
          </a:p>
          <a:p>
            <a:pPr algn="ctr" fontAlgn="base">
              <a:buNone/>
            </a:pPr>
            <a:r>
              <a:rPr lang="ru-RU" dirty="0" smtClean="0"/>
              <a:t>Крем, помада, кошелек.</a:t>
            </a:r>
          </a:p>
          <a:p>
            <a:pPr algn="ctr" fontAlgn="base">
              <a:buNone/>
            </a:pPr>
            <a:r>
              <a:rPr lang="ru-RU" dirty="0" smtClean="0"/>
              <a:t>Все - и мамы, и дочурки</a:t>
            </a:r>
          </a:p>
          <a:p>
            <a:pPr algn="ctr" fontAlgn="base">
              <a:buNone/>
            </a:pPr>
            <a:r>
              <a:rPr lang="ru-RU" dirty="0" smtClean="0"/>
              <a:t>Прячут в ней свои покупки.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4571" y="0"/>
            <a:ext cx="34928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Сумка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ADM\Desktop\сумка\savag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337" y="1484784"/>
            <a:ext cx="5331758" cy="533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96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Хозяйственная </a:t>
            </a:r>
            <a:b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или домашняя сумка</a:t>
            </a:r>
            <a:b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\Desktop\сумка\gf4lfeqe63dth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078381" cy="407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\Desktop\сумка\100930388_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008" y="1988840"/>
            <a:ext cx="3934365" cy="3934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7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28586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Мужская сумка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\Desktop\сумка\0c16f72b9b90e3a4c2ebb77aac6103f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215769" cy="431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\Desktop\сумка\mascotte_bag_m_30109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336" y="1957864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9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Пляжная сумка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\Desktop\сумка\sowb517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93" y="1706504"/>
            <a:ext cx="4394596" cy="466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\Desktop\сумка\wpid-37a9366672c044dcdf505d844373142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8" y="1706504"/>
            <a:ext cx="392004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3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\Desktop\сумка\sumka-malenkaya-nike-club-team-small-duffel-bag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5976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\Desktop\сумка\main_product_134622977309652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038366"/>
            <a:ext cx="4426759" cy="481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355976"/>
            <a:ext cx="33278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Дорожная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сумка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543178"/>
            <a:ext cx="2396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Рюкзак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00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\Desktop\сумка\JNN6Yd9r5sdcnxo2Wq9ho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57" y="32970"/>
            <a:ext cx="3547989" cy="364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\Desktop\сумка\4275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3369" y="1052736"/>
            <a:ext cx="3474386" cy="4632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\Desktop\сумка\samsonite_u22_003_sammies_dreams_backpack_s_teddy_bear_medvegonok_00_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909" y="3501008"/>
            <a:ext cx="3501777" cy="350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61843" y="145723"/>
            <a:ext cx="51086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Детские сумки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726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Форма сумки</a:t>
            </a:r>
            <a:b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\Desktop\сумка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371167" cy="43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\Desktop\сумка\126231_1188204494_ba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301" y="2420888"/>
            <a:ext cx="4522466" cy="36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8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437</TotalTime>
  <Words>98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      Тема: «Строим вещи.  Украшение сумочки орнаментом»  1 класс  </vt:lpstr>
      <vt:lpstr>Отгадайте загадку</vt:lpstr>
      <vt:lpstr>Презентация PowerPoint</vt:lpstr>
      <vt:lpstr>   Хозяйственная  или домашняя сумка </vt:lpstr>
      <vt:lpstr>Мужская сумка </vt:lpstr>
      <vt:lpstr>Пляжная сумка </vt:lpstr>
      <vt:lpstr>Презентация PowerPoint</vt:lpstr>
      <vt:lpstr>Презентация PowerPoint</vt:lpstr>
      <vt:lpstr>Форма сумки </vt:lpstr>
      <vt:lpstr>Презентация PowerPoint</vt:lpstr>
      <vt:lpstr>Презентация PowerPoint</vt:lpstr>
      <vt:lpstr>Цвет и украшение сумки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геоме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</dc:creator>
  <cp:lastModifiedBy>Александр Петрашов</cp:lastModifiedBy>
  <cp:revision>25</cp:revision>
  <dcterms:created xsi:type="dcterms:W3CDTF">2015-02-28T15:07:58Z</dcterms:created>
  <dcterms:modified xsi:type="dcterms:W3CDTF">2019-10-09T11:38:32Z</dcterms:modified>
</cp:coreProperties>
</file>