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F66D-3E99-4276-AE6C-F4EEB4563FB9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01E7-A154-4CB8-AE73-4318E850A0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064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F66D-3E99-4276-AE6C-F4EEB4563FB9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01E7-A154-4CB8-AE73-4318E850A0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925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F66D-3E99-4276-AE6C-F4EEB4563FB9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01E7-A154-4CB8-AE73-4318E850A0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63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F66D-3E99-4276-AE6C-F4EEB4563FB9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01E7-A154-4CB8-AE73-4318E850A0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708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F66D-3E99-4276-AE6C-F4EEB4563FB9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01E7-A154-4CB8-AE73-4318E850A0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616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F66D-3E99-4276-AE6C-F4EEB4563FB9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01E7-A154-4CB8-AE73-4318E850A0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86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F66D-3E99-4276-AE6C-F4EEB4563FB9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01E7-A154-4CB8-AE73-4318E850A0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341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F66D-3E99-4276-AE6C-F4EEB4563FB9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01E7-A154-4CB8-AE73-4318E850A0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635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F66D-3E99-4276-AE6C-F4EEB4563FB9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01E7-A154-4CB8-AE73-4318E850A0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413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F66D-3E99-4276-AE6C-F4EEB4563FB9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01E7-A154-4CB8-AE73-4318E850A0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924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F66D-3E99-4276-AE6C-F4EEB4563FB9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D01E7-A154-4CB8-AE73-4318E850A0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128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AF66D-3E99-4276-AE6C-F4EEB4563FB9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D01E7-A154-4CB8-AE73-4318E850A0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744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02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000" b="-25000"/>
          <a:stretch/>
        </p:blipFill>
        <p:spPr bwMode="auto">
          <a:xfrm>
            <a:off x="942179" y="637371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645" b="-30645"/>
          <a:stretch/>
        </p:blipFill>
        <p:spPr bwMode="auto">
          <a:xfrm>
            <a:off x="7367744" y="637371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942179" y="5384604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365119" y="5384604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555149" y="5384604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631589" y="5384604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1856188" y="550003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3538292" y="550003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0674384" y="550003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8260540" y="550003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185254" y="550003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2841617" y="550003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234967" y="550003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7663324" y="550003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8901384" y="550003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10001751" y="550003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00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" t="-3867" r="-1062" b="-6630"/>
          <a:stretch/>
        </p:blipFill>
        <p:spPr bwMode="auto">
          <a:xfrm>
            <a:off x="5137226" y="54107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413" t="-28592" r="-16558" b="-33872"/>
          <a:stretch/>
        </p:blipFill>
        <p:spPr bwMode="auto">
          <a:xfrm>
            <a:off x="7104456" y="2450522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46" t="-26028" r="-6523" b="-11571"/>
          <a:stretch/>
        </p:blipFill>
        <p:spPr bwMode="auto">
          <a:xfrm>
            <a:off x="2989021" y="234066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2" t="-13556" r="6689" b="25528"/>
          <a:stretch/>
        </p:blipFill>
        <p:spPr bwMode="auto">
          <a:xfrm>
            <a:off x="5137226" y="432948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857478" y="2701077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31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452" y="190500"/>
            <a:ext cx="6667500" cy="666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40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3</cp:revision>
  <dcterms:created xsi:type="dcterms:W3CDTF">2015-10-08T07:12:39Z</dcterms:created>
  <dcterms:modified xsi:type="dcterms:W3CDTF">2015-10-12T15:29:15Z</dcterms:modified>
</cp:coreProperties>
</file>