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5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712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34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7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6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3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8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71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5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86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23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5C753-A606-4BA7-9E36-0FC98AB31DD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DFD71-C2D1-4E02-A9AA-CD4EC8DBD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5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46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" t="-2407" r="14603"/>
          <a:stretch/>
        </p:blipFill>
        <p:spPr bwMode="auto">
          <a:xfrm>
            <a:off x="829577" y="598537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7" t="-24153" r="4536" b="-5594"/>
          <a:stretch/>
        </p:blipFill>
        <p:spPr bwMode="auto">
          <a:xfrm>
            <a:off x="7563752" y="598537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29577" y="537645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63752" y="537645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22018" y="537645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316932" y="537645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551074" y="537645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972859" y="547006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560334" y="547006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169933" y="546615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464082" y="547042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975794" y="54664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7718028" y="54664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9745044" y="546645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10332519" y="546645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10919392" y="547169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2975672" y="5466153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3563147" y="5466153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150020" y="547140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-2588" r="11272" b="-9490"/>
          <a:stretch/>
        </p:blipFill>
        <p:spPr bwMode="auto">
          <a:xfrm>
            <a:off x="4906378" y="34191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r="12501"/>
          <a:stretch/>
        </p:blipFill>
        <p:spPr bwMode="auto">
          <a:xfrm>
            <a:off x="6790423" y="227167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38" t="545" r="8338" b="-545"/>
          <a:stretch/>
        </p:blipFill>
        <p:spPr bwMode="auto">
          <a:xfrm>
            <a:off x="3081388" y="230787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-17213" r="2366" b="-23588"/>
          <a:stretch/>
        </p:blipFill>
        <p:spPr bwMode="auto">
          <a:xfrm>
            <a:off x="4995278" y="433860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650260" y="260304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7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6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2015-10-08T07:33:35Z</dcterms:created>
  <dcterms:modified xsi:type="dcterms:W3CDTF">2015-10-12T16:02:21Z</dcterms:modified>
</cp:coreProperties>
</file>