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78" r:id="rId6"/>
    <p:sldId id="261" r:id="rId7"/>
    <p:sldId id="262" r:id="rId8"/>
    <p:sldId id="263" r:id="rId9"/>
    <p:sldId id="264" r:id="rId10"/>
    <p:sldId id="265" r:id="rId11"/>
    <p:sldId id="260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3A7AF3-3FCC-424F-B1DE-19AD10898AFC}" type="datetimeFigureOut">
              <a:rPr lang="ru-RU" smtClean="0"/>
              <a:pPr/>
              <a:t>10.09.2019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3D7BA8-3878-4B14-A8DC-5C97B164CE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03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3D7BA8-3878-4B14-A8DC-5C97B164CE3E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478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4F6D-709C-4772-85A7-DCBC77624CF2}" type="datetimeFigureOut">
              <a:rPr lang="ru-RU" smtClean="0"/>
              <a:pPr/>
              <a:t>10.09.2019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1596-8F5A-44A9-8925-FAB9D0ED2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4F6D-709C-4772-85A7-DCBC77624CF2}" type="datetimeFigureOut">
              <a:rPr lang="ru-RU" smtClean="0"/>
              <a:pPr/>
              <a:t>10.09.2019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1596-8F5A-44A9-8925-FAB9D0ED2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4F6D-709C-4772-85A7-DCBC77624CF2}" type="datetimeFigureOut">
              <a:rPr lang="ru-RU" smtClean="0"/>
              <a:pPr/>
              <a:t>10.09.2019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1596-8F5A-44A9-8925-FAB9D0ED2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4F6D-709C-4772-85A7-DCBC77624CF2}" type="datetimeFigureOut">
              <a:rPr lang="ru-RU" smtClean="0"/>
              <a:pPr/>
              <a:t>10.09.2019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1596-8F5A-44A9-8925-FAB9D0ED2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4F6D-709C-4772-85A7-DCBC77624CF2}" type="datetimeFigureOut">
              <a:rPr lang="ru-RU" smtClean="0"/>
              <a:pPr/>
              <a:t>10.09.2019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1596-8F5A-44A9-8925-FAB9D0ED2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4F6D-709C-4772-85A7-DCBC77624CF2}" type="datetimeFigureOut">
              <a:rPr lang="ru-RU" smtClean="0"/>
              <a:pPr/>
              <a:t>10.09.2019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1596-8F5A-44A9-8925-FAB9D0ED2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4F6D-709C-4772-85A7-DCBC77624CF2}" type="datetimeFigureOut">
              <a:rPr lang="ru-RU" smtClean="0"/>
              <a:pPr/>
              <a:t>10.09.2019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1596-8F5A-44A9-8925-FAB9D0ED2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4F6D-709C-4772-85A7-DCBC77624CF2}" type="datetimeFigureOut">
              <a:rPr lang="ru-RU" smtClean="0"/>
              <a:pPr/>
              <a:t>10.09.2019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1596-8F5A-44A9-8925-FAB9D0ED2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4F6D-709C-4772-85A7-DCBC77624CF2}" type="datetimeFigureOut">
              <a:rPr lang="ru-RU" smtClean="0"/>
              <a:pPr/>
              <a:t>10.09.2019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1596-8F5A-44A9-8925-FAB9D0ED2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4F6D-709C-4772-85A7-DCBC77624CF2}" type="datetimeFigureOut">
              <a:rPr lang="ru-RU" smtClean="0"/>
              <a:pPr/>
              <a:t>10.09.2019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1596-8F5A-44A9-8925-FAB9D0ED2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4F6D-709C-4772-85A7-DCBC77624CF2}" type="datetimeFigureOut">
              <a:rPr lang="ru-RU" smtClean="0"/>
              <a:pPr/>
              <a:t>10.09.2019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61596-8F5A-44A9-8925-FAB9D0ED2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F4F6D-709C-4772-85A7-DCBC77624CF2}" type="datetimeFigureOut">
              <a:rPr lang="ru-RU" smtClean="0"/>
              <a:pPr/>
              <a:t>10.09.2019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61596-8F5A-44A9-8925-FAB9D0ED2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70025"/>
          </a:xfrm>
        </p:spPr>
        <p:txBody>
          <a:bodyPr/>
          <a:lstStyle/>
          <a:p>
            <a:r>
              <a:rPr lang="ru-RU" dirty="0" smtClean="0"/>
              <a:t>Творческая импровизация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3384" y="2132856"/>
            <a:ext cx="6400800" cy="17526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Культура здоровья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332" y="4941168"/>
            <a:ext cx="6236749" cy="14570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329642" cy="534036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Если кто-то из твоих родственников, не дожив до 50 , скончался от рака, инфаркта и т. д. вычти 3 года.</a:t>
            </a:r>
          </a:p>
          <a:p>
            <a:r>
              <a:rPr lang="ru-RU" dirty="0" smtClean="0"/>
              <a:t>Если ты выкуриваешь больше трёх пачек сигарет в день, отними 8 лет, если 1 пачку - 6 лет если меньше пачки – 3 года.</a:t>
            </a:r>
          </a:p>
          <a:p>
            <a:r>
              <a:rPr lang="ru-RU" dirty="0" smtClean="0"/>
              <a:t>Если каждый день ты выпиваешь хоть каплю спиртного, вычти 1 год.</a:t>
            </a:r>
          </a:p>
          <a:p>
            <a:r>
              <a:rPr lang="ru-RU" dirty="0" smtClean="0"/>
              <a:t>Если твой вес по сравнению с нормальным для твоего возраста и роста превышает на  20 кг, вычти 8 лет, если на 15-20, то  4 года, если на 5–15 кг – 2 года.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9 тыс. шагов</a:t>
            </a:r>
            <a:r>
              <a:rPr lang="ru-RU" sz="5400" dirty="0">
                <a:solidFill>
                  <a:srgbClr val="002060"/>
                </a:solidFill>
              </a:rPr>
              <a:t/>
            </a:r>
            <a:br>
              <a:rPr lang="ru-RU" sz="5400" dirty="0">
                <a:solidFill>
                  <a:srgbClr val="002060"/>
                </a:solidFill>
              </a:rPr>
            </a:b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457401"/>
            <a:ext cx="5400600" cy="54006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8 часов сна</a:t>
            </a:r>
            <a:r>
              <a:rPr lang="ru-RU" sz="4800" dirty="0">
                <a:solidFill>
                  <a:srgbClr val="C00000"/>
                </a:solidFill>
              </a:rPr>
              <a:t/>
            </a:r>
            <a:br>
              <a:rPr lang="ru-RU" sz="4800" dirty="0">
                <a:solidFill>
                  <a:srgbClr val="C00000"/>
                </a:solidFill>
              </a:rPr>
            </a:b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124744"/>
            <a:ext cx="5733256" cy="573325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7 стаканов воды</a:t>
            </a:r>
            <a:r>
              <a:rPr lang="ru-RU" sz="5400" dirty="0">
                <a:solidFill>
                  <a:srgbClr val="C00000"/>
                </a:solidFill>
              </a:rPr>
              <a:t/>
            </a:r>
            <a:br>
              <a:rPr lang="ru-RU" sz="5400" dirty="0">
                <a:solidFill>
                  <a:srgbClr val="C00000"/>
                </a:solidFill>
              </a:rPr>
            </a:b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412776"/>
            <a:ext cx="5445224" cy="544522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6 минут медитации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412776"/>
            <a:ext cx="5445224" cy="5445224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724942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5 фруктов и овощей в день</a:t>
            </a:r>
            <a:r>
              <a:rPr lang="ru-RU" sz="5400" dirty="0">
                <a:solidFill>
                  <a:srgbClr val="002060"/>
                </a:solidFill>
              </a:rPr>
              <a:t/>
            </a:r>
            <a:br>
              <a:rPr lang="ru-RU" sz="5400" dirty="0">
                <a:solidFill>
                  <a:srgbClr val="002060"/>
                </a:solidFill>
              </a:rPr>
            </a:b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07704" y="1268760"/>
            <a:ext cx="5589240" cy="558924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rgbClr val="002060"/>
                </a:solidFill>
              </a:rPr>
              <a:t>4 перерыва на отдых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484784"/>
            <a:ext cx="5373216" cy="5373216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3 приема пищи</a:t>
            </a:r>
            <a:r>
              <a:rPr lang="ru-RU" sz="5400" dirty="0">
                <a:solidFill>
                  <a:srgbClr val="002060"/>
                </a:solidFill>
              </a:rPr>
              <a:t/>
            </a:r>
            <a:br>
              <a:rPr lang="ru-RU" sz="5400" dirty="0">
                <a:solidFill>
                  <a:srgbClr val="002060"/>
                </a:solidFill>
              </a:rPr>
            </a:b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412776"/>
            <a:ext cx="5445224" cy="5445224"/>
          </a:xfr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 приема пищи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796950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002060"/>
                </a:solidFill>
              </a:rPr>
              <a:t>2 часа без </a:t>
            </a:r>
            <a:r>
              <a:rPr lang="ru-RU" sz="4800" b="1" dirty="0" err="1">
                <a:solidFill>
                  <a:srgbClr val="002060"/>
                </a:solidFill>
              </a:rPr>
              <a:t>гаджетов</a:t>
            </a:r>
            <a:r>
              <a:rPr lang="ru-RU" sz="4800" b="1" dirty="0">
                <a:solidFill>
                  <a:srgbClr val="002060"/>
                </a:solidFill>
              </a:rPr>
              <a:t> перед сном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196752"/>
            <a:ext cx="5661248" cy="5661248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rgbClr val="002060"/>
                </a:solidFill>
              </a:rPr>
              <a:t>1 тренировка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196752"/>
            <a:ext cx="5661248" cy="566124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492896"/>
            <a:ext cx="8229600" cy="1584176"/>
          </a:xfrm>
        </p:spPr>
        <p:txBody>
          <a:bodyPr>
            <a:noAutofit/>
          </a:bodyPr>
          <a:lstStyle/>
          <a:p>
            <a:pPr algn="l"/>
            <a:r>
              <a:rPr lang="ru-RU" sz="6600" i="1" dirty="0" smtClean="0"/>
              <a:t>«Все есть число»</a:t>
            </a:r>
            <a:br>
              <a:rPr lang="ru-RU" sz="6600" i="1" dirty="0" smtClean="0"/>
            </a:br>
            <a:endParaRPr lang="ru-RU" sz="6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645024"/>
            <a:ext cx="8229600" cy="1689051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Пифагор</a:t>
            </a:r>
            <a:endParaRPr lang="ru-RU" sz="40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rgbClr val="002060"/>
                </a:solidFill>
              </a:rPr>
              <a:t>0 вредных привычек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66478"/>
            <a:ext cx="8229600" cy="4393406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Формула здоровья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формула здоровь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268760"/>
            <a:ext cx="6055011" cy="558924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Формула здоровья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sz="16600" baseline="-25000" dirty="0">
                <a:solidFill>
                  <a:srgbClr val="002060"/>
                </a:solidFill>
              </a:rPr>
              <a:t>∞</a:t>
            </a:r>
            <a:r>
              <a:rPr lang="ru-RU" sz="5400" dirty="0">
                <a:solidFill>
                  <a:srgbClr val="002060"/>
                </a:solidFill>
              </a:rPr>
              <a:t> </a:t>
            </a:r>
            <a:r>
              <a:rPr lang="ru-RU" sz="5400" b="1" dirty="0">
                <a:solidFill>
                  <a:srgbClr val="002060"/>
                </a:solidFill>
              </a:rPr>
              <a:t>=</a:t>
            </a:r>
            <a:r>
              <a:rPr lang="ru-RU" sz="5400" b="1" dirty="0" smtClean="0">
                <a:solidFill>
                  <a:srgbClr val="002060"/>
                </a:solidFill>
              </a:rPr>
              <a:t>9+8+7+6+5+4+3+2+1+0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i="1" dirty="0">
                <a:solidFill>
                  <a:srgbClr val="002060"/>
                </a:solidFill>
              </a:rPr>
              <a:t>Будьте счастливы, </a:t>
            </a:r>
            <a:endParaRPr lang="ru-RU" sz="5400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5400" i="1" smtClean="0">
                <a:solidFill>
                  <a:srgbClr val="002060"/>
                </a:solidFill>
              </a:rPr>
              <a:t>                    </a:t>
            </a:r>
            <a:r>
              <a:rPr lang="ru-RU" sz="5400" i="1" smtClean="0">
                <a:solidFill>
                  <a:srgbClr val="002060"/>
                </a:solidFill>
              </a:rPr>
              <a:t>а, </a:t>
            </a:r>
            <a:r>
              <a:rPr lang="ru-RU" sz="5400" i="1" dirty="0" smtClean="0">
                <a:solidFill>
                  <a:srgbClr val="002060"/>
                </a:solidFill>
              </a:rPr>
              <a:t>значит,  </a:t>
            </a:r>
          </a:p>
          <a:p>
            <a:pPr>
              <a:buNone/>
            </a:pPr>
            <a:r>
              <a:rPr lang="ru-RU" sz="5400" i="1" dirty="0" smtClean="0">
                <a:solidFill>
                  <a:srgbClr val="002060"/>
                </a:solidFill>
              </a:rPr>
              <a:t>                               и </a:t>
            </a:r>
            <a:r>
              <a:rPr lang="ru-RU" sz="5400" i="1" dirty="0">
                <a:solidFill>
                  <a:srgbClr val="002060"/>
                </a:solidFill>
              </a:rPr>
              <a:t>здоровы.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/>
              <a:t>Ж</a:t>
            </a:r>
            <a:r>
              <a:rPr lang="ru-RU" sz="4400" dirty="0" smtClean="0"/>
              <a:t>изнь </a:t>
            </a:r>
            <a:r>
              <a:rPr lang="ru-RU" sz="4400" dirty="0"/>
              <a:t>и здоровье человека – </a:t>
            </a:r>
            <a:endParaRPr lang="ru-RU" sz="4400" dirty="0" smtClean="0"/>
          </a:p>
          <a:p>
            <a:pPr>
              <a:buNone/>
            </a:pPr>
            <a:r>
              <a:rPr lang="ru-RU" sz="4400" dirty="0"/>
              <a:t> </a:t>
            </a:r>
            <a:r>
              <a:rPr lang="ru-RU" sz="4400" dirty="0" smtClean="0"/>
              <a:t>                            это </a:t>
            </a:r>
            <a:r>
              <a:rPr lang="ru-RU" sz="4400" dirty="0"/>
              <a:t>тоже число???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5253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i="1" dirty="0" smtClean="0"/>
              <a:t>     «</a:t>
            </a:r>
            <a:r>
              <a:rPr lang="ru-RU" sz="2800" i="1" dirty="0"/>
              <a:t>Вообще, 9/10 нашего счастья основано на здоровье. При нем все становится источником наслаждения, тогда как без него решительно никакое внешнее благо не может доставить удовольствия; даже субъективные блага: качества ума, души</a:t>
            </a:r>
            <a:r>
              <a:rPr lang="ru-RU" sz="2800" i="1" dirty="0" smtClean="0"/>
              <a:t>, темперамента </a:t>
            </a:r>
            <a:r>
              <a:rPr lang="ru-RU" sz="2800" i="1" dirty="0"/>
              <a:t>при болезненном состоянии ослабевают и замирают. Отнюдь не лишено основания, что мы прежде всего спрашиваем друг друга о здоровье и желаем его друг другу: оно поистине главное условие человеческого счастья. Отсюда вывод тот, что величайшей глупостью было бы жертвовать своим здоровьем ради чего бы то ни было: ради богатства, карьеры, образования, славы, не говоря уже о чувственных и мимолетных наслаждениях; вернее, всем этим стоит пожертвовать ради здоровья</a:t>
            </a:r>
            <a:r>
              <a:rPr lang="ru-RU" sz="2800" i="1" dirty="0" smtClean="0"/>
              <a:t>.»       </a:t>
            </a:r>
            <a:r>
              <a:rPr lang="ru-RU" sz="2800" b="1" dirty="0" smtClean="0">
                <a:solidFill>
                  <a:srgbClr val="C00000"/>
                </a:solidFill>
              </a:rPr>
              <a:t>Артур </a:t>
            </a:r>
            <a:r>
              <a:rPr lang="ru-RU" sz="2800" b="1" dirty="0">
                <a:solidFill>
                  <a:srgbClr val="C00000"/>
                </a:solidFill>
              </a:rPr>
              <a:t>Шопенгауэр</a:t>
            </a:r>
            <a:r>
              <a:rPr lang="ru-RU" sz="280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Здоровье –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   </a:t>
            </a:r>
            <a:r>
              <a:rPr lang="ru-RU" sz="4400" dirty="0" smtClean="0"/>
              <a:t>это не просто отсутствие болезней, это состояние </a:t>
            </a:r>
            <a:r>
              <a:rPr lang="en-US" sz="4400" dirty="0" smtClean="0"/>
              <a:t>  </a:t>
            </a:r>
            <a:r>
              <a:rPr lang="ru-RU" sz="4400" b="1" i="1" dirty="0" smtClean="0"/>
              <a:t>физического, </a:t>
            </a:r>
            <a:endParaRPr lang="en-US" sz="4400" b="1" i="1" dirty="0" smtClean="0"/>
          </a:p>
          <a:p>
            <a:pPr>
              <a:buNone/>
            </a:pPr>
            <a:r>
              <a:rPr lang="en-US" sz="4400" b="1" i="1" dirty="0" smtClean="0"/>
              <a:t>   </a:t>
            </a:r>
            <a:r>
              <a:rPr lang="ru-RU" sz="4400" b="1" i="1" dirty="0" smtClean="0"/>
              <a:t>психологического и социального</a:t>
            </a:r>
            <a:r>
              <a:rPr lang="en-US" sz="4400" b="1" i="1" dirty="0" smtClean="0"/>
              <a:t>  </a:t>
            </a:r>
          </a:p>
          <a:p>
            <a:pPr>
              <a:buNone/>
            </a:pPr>
            <a:r>
              <a:rPr lang="ru-RU" sz="4400" dirty="0" smtClean="0"/>
              <a:t> </a:t>
            </a:r>
            <a:r>
              <a:rPr lang="en-US" sz="4400" dirty="0" smtClean="0"/>
              <a:t>                    </a:t>
            </a:r>
            <a:r>
              <a:rPr lang="ru-RU" sz="4400" dirty="0" smtClean="0"/>
              <a:t>благополучия. </a:t>
            </a: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F:\13.03\d8f86b45ade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14290"/>
            <a:ext cx="6834983" cy="64291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150019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  </a:t>
            </a:r>
            <a:r>
              <a:rPr lang="ru-RU" sz="27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ligraph" pitchFamily="82" charset="0"/>
              </a:rPr>
              <a:t>Подсчитаем, сколько лет отпустила </a:t>
            </a:r>
          </a:p>
          <a:p>
            <a:pPr algn="ctr">
              <a:buNone/>
            </a:pPr>
            <a:r>
              <a:rPr lang="ru-RU" sz="27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ligraph" pitchFamily="82" charset="0"/>
              </a:rPr>
              <a:t>Вам  природа, оценить шансы </a:t>
            </a:r>
          </a:p>
          <a:p>
            <a:pPr algn="ctr">
              <a:buNone/>
            </a:pPr>
            <a:r>
              <a:rPr lang="ru-RU" sz="27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ligraph" pitchFamily="82" charset="0"/>
              </a:rPr>
              <a:t>на долголетие.</a:t>
            </a:r>
            <a:endParaRPr lang="ru-RU" sz="27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ligraph" pitchFamily="82" charset="0"/>
            </a:endParaRPr>
          </a:p>
          <a:p>
            <a:endParaRPr lang="ru-RU" dirty="0"/>
          </a:p>
        </p:txBody>
      </p:sp>
      <p:pic>
        <p:nvPicPr>
          <p:cNvPr id="5" name="Picture 2" descr="F:\13.03\pensioneri_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00174"/>
            <a:ext cx="7858180" cy="5218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001156" cy="600079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Средняя продолжительность жизни мужчин 69 лет. Женщин- 76 лет.</a:t>
            </a:r>
          </a:p>
          <a:p>
            <a:r>
              <a:rPr lang="ru-RU" dirty="0" smtClean="0"/>
              <a:t>Если ты живешь в городе с населением более 1 млн. человек ,вычти 2 года.</a:t>
            </a:r>
          </a:p>
          <a:p>
            <a:r>
              <a:rPr lang="ru-RU" dirty="0" smtClean="0"/>
              <a:t>Если живешь в населенном пункте с населением менее 10 тыс. человек, добавь 2 года.</a:t>
            </a:r>
          </a:p>
          <a:p>
            <a:r>
              <a:rPr lang="ru-RU" dirty="0" smtClean="0"/>
              <a:t>Если ты планируешь в будущем заняться умственным трудом, отними 3 года, если физическим - прибавь 3.</a:t>
            </a:r>
          </a:p>
          <a:p>
            <a:r>
              <a:rPr lang="ru-RU" dirty="0" smtClean="0"/>
              <a:t>Если занимаешься спортом пять раз в неделю, хотя бы по полчаса, прибавь 4 года, если два-три раза, прибавь 2 года.</a:t>
            </a:r>
          </a:p>
          <a:p>
            <a:r>
              <a:rPr lang="ru-RU" dirty="0" smtClean="0"/>
              <a:t>Если в будущем  собираешься  вступить в брак, добавь 5лет, если нет, то вычти по одному году за  каждые 10лет холостой жизни (начиная с 25  летнего  возраста)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472518" cy="591187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Если постоянно спишь больше 10ч, вычти 4 года, если по 7-8ч - ничего не вычитай .</a:t>
            </a:r>
          </a:p>
          <a:p>
            <a:r>
              <a:rPr lang="ru-RU" dirty="0" smtClean="0"/>
              <a:t>Если плохо спишь, отними 3 года. (</a:t>
            </a:r>
            <a:r>
              <a:rPr lang="ru-RU" i="1" dirty="0" smtClean="0"/>
              <a:t>Накопившаяся усталость, как и слишком продолженный сон, - признак плохого кровообращения</a:t>
            </a:r>
            <a:r>
              <a:rPr lang="ru-RU" dirty="0" smtClean="0"/>
              <a:t>.)</a:t>
            </a:r>
          </a:p>
          <a:p>
            <a:r>
              <a:rPr lang="ru-RU" dirty="0" smtClean="0"/>
              <a:t>Если ты нервный, вспыльчивый, агрессивный человек,  отними 3 года, если спокойный, уравновешенный  - добавь 3 года.</a:t>
            </a:r>
          </a:p>
          <a:p>
            <a:r>
              <a:rPr lang="ru-RU" dirty="0" smtClean="0"/>
              <a:t>Если ты счастлив, добавь 1 год, если несчастлив, отними 2 года.</a:t>
            </a:r>
          </a:p>
          <a:p>
            <a:r>
              <a:rPr lang="ru-RU" dirty="0" smtClean="0"/>
              <a:t>Если собираешься получить среднее образование, добавь 1 год, если высшее – 2 года.</a:t>
            </a:r>
          </a:p>
          <a:p>
            <a:r>
              <a:rPr lang="ru-RU" dirty="0" smtClean="0"/>
              <a:t>Если кто-нибудь из твоих бабушек и дедушек дожил до 85 лет, то добавь 2 года,  если кто- то из них скоропостижно скончался, не дожив до 50 лет (умер от инсульта, инфаркта…), вычти 4 года.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568</Words>
  <Application>Microsoft Office PowerPoint</Application>
  <PresentationFormat>Экран (4:3)</PresentationFormat>
  <Paragraphs>48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Calligraph</vt:lpstr>
      <vt:lpstr>Times New Roman</vt:lpstr>
      <vt:lpstr>Тема Office</vt:lpstr>
      <vt:lpstr>Творческая импровизация</vt:lpstr>
      <vt:lpstr>«Все есть число» </vt:lpstr>
      <vt:lpstr>Презентация PowerPoint</vt:lpstr>
      <vt:lpstr>Презентация PowerPoint</vt:lpstr>
      <vt:lpstr>Здоровье –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9 тыс. шагов </vt:lpstr>
      <vt:lpstr>8 часов сна </vt:lpstr>
      <vt:lpstr>7 стаканов воды </vt:lpstr>
      <vt:lpstr>6 минут медитации</vt:lpstr>
      <vt:lpstr>5 фруктов и овощей в день </vt:lpstr>
      <vt:lpstr>4 перерыва на отдых </vt:lpstr>
      <vt:lpstr>3 приема пищи </vt:lpstr>
      <vt:lpstr>2 часа без гаджетов перед сном </vt:lpstr>
      <vt:lpstr>1 тренировка </vt:lpstr>
      <vt:lpstr>0 вредных привычек </vt:lpstr>
      <vt:lpstr>Формула здоровья</vt:lpstr>
      <vt:lpstr>Формула здоровья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Творческая импровизация</dc:title>
  <dc:creator>Мария</dc:creator>
  <cp:lastModifiedBy>Мария</cp:lastModifiedBy>
  <cp:revision>3</cp:revision>
  <dcterms:created xsi:type="dcterms:W3CDTF">2018-09-23T12:55:35Z</dcterms:created>
  <dcterms:modified xsi:type="dcterms:W3CDTF">2019-09-10T19:08:31Z</dcterms:modified>
</cp:coreProperties>
</file>