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4" d="100"/>
          <a:sy n="84" d="100"/>
        </p:scale>
        <p:origin x="70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B632FF-6717-4FA5-B614-45FD3B31238A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90F66F-72C1-4623-AE56-74B7F37313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11840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90F66F-72C1-4623-AE56-74B7F373136E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41977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331A0-0C3D-499E-A984-B040A2095D51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54A65-02B1-4326-B6A8-827D0600A1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39354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331A0-0C3D-499E-A984-B040A2095D51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54A65-02B1-4326-B6A8-827D0600A1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10652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331A0-0C3D-499E-A984-B040A2095D51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54A65-02B1-4326-B6A8-827D0600A1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98829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331A0-0C3D-499E-A984-B040A2095D51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54A65-02B1-4326-B6A8-827D0600A1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88864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331A0-0C3D-499E-A984-B040A2095D51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54A65-02B1-4326-B6A8-827D0600A1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38190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331A0-0C3D-499E-A984-B040A2095D51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54A65-02B1-4326-B6A8-827D0600A1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88682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331A0-0C3D-499E-A984-B040A2095D51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54A65-02B1-4326-B6A8-827D0600A1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25387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331A0-0C3D-499E-A984-B040A2095D51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54A65-02B1-4326-B6A8-827D0600A1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55457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331A0-0C3D-499E-A984-B040A2095D51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54A65-02B1-4326-B6A8-827D0600A1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74187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331A0-0C3D-499E-A984-B040A2095D51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54A65-02B1-4326-B6A8-827D0600A1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74959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331A0-0C3D-499E-A984-B040A2095D51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54A65-02B1-4326-B6A8-827D0600A1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43760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B331A0-0C3D-499E-A984-B040A2095D51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554A65-02B1-4326-B6A8-827D0600A1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71779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3287" y="378000"/>
            <a:ext cx="8640000" cy="6480000"/>
          </a:xfrm>
          <a:prstGeom prst="roundRect">
            <a:avLst/>
          </a:prstGeom>
          <a:ln w="57150">
            <a:solidFill>
              <a:srgbClr val="0070C0"/>
            </a:solidFill>
          </a:ln>
        </p:spPr>
      </p:pic>
      <p:sp>
        <p:nvSpPr>
          <p:cNvPr id="24" name="Rectangle 20"/>
          <p:cNvSpPr>
            <a:spLocks noChangeArrowheads="1"/>
          </p:cNvSpPr>
          <p:nvPr/>
        </p:nvSpPr>
        <p:spPr bwMode="auto">
          <a:xfrm>
            <a:off x="187287" y="-1035586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51826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476" t="-12281" b="-9406"/>
          <a:stretch/>
        </p:blipFill>
        <p:spPr bwMode="auto">
          <a:xfrm>
            <a:off x="844193" y="760828"/>
            <a:ext cx="3960000" cy="3960000"/>
          </a:xfrm>
          <a:prstGeom prst="roundRect">
            <a:avLst/>
          </a:prstGeom>
          <a:ln w="5715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90" t="-40986" r="11117" b="-36002"/>
          <a:stretch/>
        </p:blipFill>
        <p:spPr bwMode="auto">
          <a:xfrm>
            <a:off x="7303027" y="760828"/>
            <a:ext cx="3960000" cy="3960000"/>
          </a:xfrm>
          <a:prstGeom prst="roundRect">
            <a:avLst/>
          </a:prstGeom>
          <a:ln w="57150">
            <a:solidFill>
              <a:srgbClr val="0070C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Скругленный прямоугольник 5"/>
          <p:cNvSpPr/>
          <p:nvPr/>
        </p:nvSpPr>
        <p:spPr>
          <a:xfrm>
            <a:off x="842963" y="5280829"/>
            <a:ext cx="3960000" cy="612000"/>
          </a:xfrm>
          <a:prstGeom prst="roundRect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7303027" y="5248432"/>
            <a:ext cx="3960000" cy="612000"/>
          </a:xfrm>
          <a:prstGeom prst="roundRect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0048202" y="5268185"/>
            <a:ext cx="0" cy="612000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8117167" y="5245484"/>
            <a:ext cx="0" cy="612000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Блок-схема: узел 9"/>
          <p:cNvSpPr/>
          <p:nvPr/>
        </p:nvSpPr>
        <p:spPr>
          <a:xfrm>
            <a:off x="1907137" y="5358185"/>
            <a:ext cx="432000" cy="432000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1" name="Блок-схема: узел 10"/>
          <p:cNvSpPr/>
          <p:nvPr/>
        </p:nvSpPr>
        <p:spPr>
          <a:xfrm>
            <a:off x="7512892" y="5338432"/>
            <a:ext cx="432000" cy="432000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2" name="Блок-схема: узел 11"/>
          <p:cNvSpPr/>
          <p:nvPr/>
        </p:nvSpPr>
        <p:spPr>
          <a:xfrm>
            <a:off x="8811368" y="5334298"/>
            <a:ext cx="432000" cy="432000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3" name="Блок-схема: узел 12"/>
          <p:cNvSpPr/>
          <p:nvPr/>
        </p:nvSpPr>
        <p:spPr>
          <a:xfrm>
            <a:off x="10668685" y="5329616"/>
            <a:ext cx="432000" cy="432000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4" name="Блок-схема: узел 13"/>
          <p:cNvSpPr/>
          <p:nvPr/>
        </p:nvSpPr>
        <p:spPr>
          <a:xfrm>
            <a:off x="10142444" y="5329616"/>
            <a:ext cx="432000" cy="432000"/>
          </a:xfrm>
          <a:prstGeom prst="flowChartConnecto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5" name="Блок-схема: узел 14"/>
          <p:cNvSpPr/>
          <p:nvPr/>
        </p:nvSpPr>
        <p:spPr>
          <a:xfrm>
            <a:off x="3088654" y="5370829"/>
            <a:ext cx="432000" cy="432000"/>
          </a:xfrm>
          <a:prstGeom prst="flowChartConnecto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6" name="Блок-схема: узел 15"/>
          <p:cNvSpPr/>
          <p:nvPr/>
        </p:nvSpPr>
        <p:spPr>
          <a:xfrm>
            <a:off x="8234321" y="5335484"/>
            <a:ext cx="432000" cy="432000"/>
          </a:xfrm>
          <a:prstGeom prst="flowChartConnecto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7" name="Блок-схема: узел 16"/>
          <p:cNvSpPr/>
          <p:nvPr/>
        </p:nvSpPr>
        <p:spPr>
          <a:xfrm>
            <a:off x="9358030" y="5334298"/>
            <a:ext cx="432000" cy="432000"/>
          </a:xfrm>
          <a:prstGeom prst="flowChartConnecto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06475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4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0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3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6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895" t="-11138" r="-1"/>
          <a:stretch/>
        </p:blipFill>
        <p:spPr bwMode="auto">
          <a:xfrm>
            <a:off x="3276868" y="1015135"/>
            <a:ext cx="2160000" cy="2160000"/>
          </a:xfrm>
          <a:prstGeom prst="ellipse">
            <a:avLst/>
          </a:prstGeom>
          <a:ln w="5715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334" t="-12483" r="-1" b="-3916"/>
          <a:stretch/>
        </p:blipFill>
        <p:spPr bwMode="auto">
          <a:xfrm>
            <a:off x="6716663" y="1015135"/>
            <a:ext cx="2160000" cy="2160000"/>
          </a:xfrm>
          <a:prstGeom prst="ellipse">
            <a:avLst/>
          </a:prstGeom>
          <a:ln w="57150">
            <a:solidFill>
              <a:srgbClr val="0070C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Рисунок 5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899" t="-10309" r="9899"/>
          <a:stretch/>
        </p:blipFill>
        <p:spPr bwMode="auto">
          <a:xfrm>
            <a:off x="3276868" y="3745635"/>
            <a:ext cx="2160000" cy="2160000"/>
          </a:xfrm>
          <a:prstGeom prst="ellipse">
            <a:avLst/>
          </a:prstGeom>
          <a:ln w="5715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Рисунок 6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322" t="-27228" r="-13491" b="-31188"/>
          <a:stretch/>
        </p:blipFill>
        <p:spPr bwMode="auto">
          <a:xfrm>
            <a:off x="6716663" y="3745635"/>
            <a:ext cx="2160000" cy="2160000"/>
          </a:xfrm>
          <a:prstGeom prst="ellipse">
            <a:avLst/>
          </a:prstGeom>
          <a:ln w="57150">
            <a:solidFill>
              <a:srgbClr val="0070C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5711120" y="2641363"/>
            <a:ext cx="731290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9600" b="0" cap="none" spc="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ook Antiqua" panose="02040602050305030304" pitchFamily="18" charset="0"/>
              </a:rPr>
              <a:t>?</a:t>
            </a:r>
            <a:endParaRPr lang="ru-RU" sz="9600" b="0" cap="none" spc="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86189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950" y="0"/>
            <a:ext cx="10271894" cy="6858000"/>
          </a:xfrm>
        </p:spPr>
      </p:pic>
    </p:spTree>
    <p:extLst>
      <p:ext uri="{BB962C8B-B14F-4D97-AF65-F5344CB8AC3E}">
        <p14:creationId xmlns:p14="http://schemas.microsoft.com/office/powerpoint/2010/main" val="2033257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2</Words>
  <Application>Microsoft Office PowerPoint</Application>
  <PresentationFormat>Широкоэкранный</PresentationFormat>
  <Paragraphs>2</Paragraphs>
  <Slides>4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9" baseType="lpstr">
      <vt:lpstr>Arial</vt:lpstr>
      <vt:lpstr>Book Antiqua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Лала</dc:creator>
  <cp:lastModifiedBy>Лала</cp:lastModifiedBy>
  <cp:revision>4</cp:revision>
  <dcterms:created xsi:type="dcterms:W3CDTF">2015-10-08T07:14:18Z</dcterms:created>
  <dcterms:modified xsi:type="dcterms:W3CDTF">2015-10-12T15:29:49Z</dcterms:modified>
</cp:coreProperties>
</file>