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61" r:id="rId2"/>
    <p:sldId id="264" r:id="rId3"/>
    <p:sldId id="265" r:id="rId4"/>
    <p:sldId id="266" r:id="rId5"/>
    <p:sldId id="269" r:id="rId6"/>
    <p:sldId id="270" r:id="rId7"/>
    <p:sldId id="271" r:id="rId8"/>
    <p:sldId id="267" r:id="rId9"/>
    <p:sldId id="262" r:id="rId10"/>
    <p:sldId id="263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2319"/>
    <a:srgbClr val="173A8D"/>
    <a:srgbClr val="003374"/>
    <a:srgbClr val="C9A093"/>
    <a:srgbClr val="F1F1F1"/>
    <a:srgbClr val="385592"/>
    <a:srgbClr val="3A5896"/>
    <a:srgbClr val="1D3C7A"/>
    <a:srgbClr val="21396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40158"/>
            <a:ext cx="8097592" cy="3644721"/>
          </a:xfrm>
        </p:spPr>
        <p:txBody>
          <a:bodyPr>
            <a:no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сражаться </a:t>
            </a:r>
            <a:r>
              <a:rPr lang="ru-RU" dirty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стали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ход пустили </a:t>
            </a:r>
            <a:r>
              <a:rPr lang="ru-RU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шашки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Шашки не из </a:t>
            </a:r>
            <a:r>
              <a:rPr lang="ru-RU" dirty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стали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играем в </a:t>
            </a:r>
            <a:r>
              <a:rPr lang="ru-RU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шашки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89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0013" y="331674"/>
            <a:ext cx="8180500" cy="539942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у нашей 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</a:t>
            </a:r>
            <a:r>
              <a:rPr lang="ru-RU" sz="48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рфы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— </a:t>
            </a:r>
            <a:b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 в полоску 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</a:t>
            </a:r>
            <a:r>
              <a:rPr lang="ru-RU" sz="48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рфы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marL="0" indent="0" algn="ctr">
              <a:buNone/>
            </a:pP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***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 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звон</a:t>
            </a:r>
            <a:r>
              <a:rPr lang="ru-RU" sz="48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они 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звон</a:t>
            </a:r>
            <a:r>
              <a:rPr lang="ru-RU" sz="48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 </a:t>
            </a:r>
            <a:b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Очень встретиться 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хот</a:t>
            </a:r>
            <a:r>
              <a:rPr lang="ru-RU" sz="48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marL="0" indent="0" algn="ctr">
              <a:buNone/>
            </a:pP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***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обед с тобой не 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зр</a:t>
            </a:r>
            <a:r>
              <a:rPr lang="ru-RU" sz="48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</a:t>
            </a: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b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Варим щи из </a:t>
            </a:r>
            <a:r>
              <a:rPr lang="ru-RU" sz="4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щавел</a:t>
            </a:r>
            <a:r>
              <a:rPr lang="ru-RU" sz="48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4800" b="1" dirty="0"/>
          </a:p>
          <a:p>
            <a:pPr marL="0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021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" y="0"/>
            <a:ext cx="9144000" cy="16328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98503" y="1498065"/>
            <a:ext cx="64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60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55870"/>
            <a:ext cx="7474857" cy="54251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Купив жене кольцо в </a:t>
            </a:r>
          </a:p>
          <a:p>
            <a:pPr marL="0" indent="0" algn="r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подарок </a:t>
            </a:r>
          </a:p>
          <a:p>
            <a:pPr marL="0" indent="0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 Генри возвращался в </a:t>
            </a:r>
          </a:p>
          <a:p>
            <a:pPr marL="0" indent="0" algn="r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замок</a:t>
            </a:r>
          </a:p>
          <a:p>
            <a:pPr marL="0" indent="0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Ворота он открыть не</a:t>
            </a:r>
          </a:p>
          <a:p>
            <a:pPr marL="0" indent="0" algn="r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смог</a:t>
            </a:r>
          </a:p>
          <a:p>
            <a:pPr marL="0" indent="0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Дворецкий поменял </a:t>
            </a:r>
          </a:p>
          <a:p>
            <a:pPr marL="0" indent="0" algn="r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замок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31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600" y="116114"/>
            <a:ext cx="7141029" cy="60463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теста сделали </a:t>
            </a:r>
          </a:p>
          <a:p>
            <a:pPr marL="0" indent="0" algn="r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кружки</a:t>
            </a:r>
          </a:p>
          <a:p>
            <a:pPr marL="0" indent="0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них слепили </a:t>
            </a:r>
          </a:p>
          <a:p>
            <a:pPr marL="0" indent="0" algn="r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пирожки </a:t>
            </a:r>
          </a:p>
          <a:p>
            <a:pPr marL="0" indent="0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Компот налили в </a:t>
            </a:r>
          </a:p>
          <a:p>
            <a:pPr marL="0" indent="0" algn="r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кружки:</a:t>
            </a:r>
          </a:p>
          <a:p>
            <a:pPr>
              <a:buFontTx/>
              <a:buChar char="-"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Отведайте, </a:t>
            </a:r>
          </a:p>
          <a:p>
            <a:pPr marL="0" indent="0" algn="r">
              <a:buNone/>
            </a:pP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подружки!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25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1487" y="274844"/>
            <a:ext cx="7373256" cy="561795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ветку дуба сели</a:t>
            </a:r>
          </a:p>
          <a:p>
            <a:pPr marL="0" indent="0" algn="r">
              <a:buNone/>
            </a:pP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белки</a:t>
            </a:r>
          </a:p>
          <a:p>
            <a:pPr marL="0" indent="0">
              <a:buNone/>
            </a:pP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Устроив в роще </a:t>
            </a:r>
          </a:p>
          <a:p>
            <a:pPr marL="0" indent="0" algn="r">
              <a:buNone/>
            </a:pP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посиделки</a:t>
            </a:r>
          </a:p>
          <a:p>
            <a:pPr marL="0" indent="0">
              <a:buNone/>
            </a:pP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Шеф-повар просит нас: </a:t>
            </a:r>
          </a:p>
          <a:p>
            <a:pPr marL="0" indent="0" algn="r">
              <a:buNone/>
            </a:pP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«Сынки!</a:t>
            </a:r>
          </a:p>
          <a:p>
            <a:pPr marL="0" indent="0">
              <a:buNone/>
            </a:pP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торта сбили бы </a:t>
            </a:r>
          </a:p>
          <a:p>
            <a:pPr marL="0" indent="0" algn="r">
              <a:buNone/>
            </a:pPr>
            <a:r>
              <a:rPr lang="ru-RU" sz="5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белки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943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466">
                        <a14:foregroundMark x1="50000" y1="94375" x2="41281" y2="84125"/>
                        <a14:foregroundMark x1="74199" y1="76625" x2="19395" y2="92000"/>
                        <a14:foregroundMark x1="13167" y1="87875" x2="36477" y2="93000"/>
                        <a14:foregroundMark x1="24733" y1="92375" x2="45552" y2="92625"/>
                        <a14:foregroundMark x1="37367" y1="93750" x2="55872" y2="89625"/>
                        <a14:foregroundMark x1="59253" y1="88625" x2="67972" y2="81125"/>
                        <a14:foregroundMark x1="90747" y1="32250" x2="93238" y2="24500"/>
                        <a14:foregroundMark x1="46085" y1="4000" x2="54804" y2="2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1944" y="1833307"/>
            <a:ext cx="2989443" cy="4255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685" y="304800"/>
            <a:ext cx="3635572" cy="4341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2549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438" y="812934"/>
            <a:ext cx="4584045" cy="2467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809" l="0" r="99427">
                        <a14:foregroundMark x1="51336" y1="66698" x2="53626" y2="60401"/>
                        <a14:foregroundMark x1="72137" y1="63740" x2="72137" y2="63740"/>
                        <a14:foregroundMark x1="19466" y1="61069" x2="58969" y2="55439"/>
                        <a14:foregroundMark x1="27099" y1="68416" x2="19466" y2="74046"/>
                        <a14:foregroundMark x1="8779" y1="94179" x2="76145" y2="95038"/>
                        <a14:foregroundMark x1="14695" y1="96851" x2="73282" y2="96851"/>
                        <a14:foregroundMark x1="30725" y1="8015" x2="78626" y2="10401"/>
                        <a14:foregroundMark x1="37786" y1="15172" x2="73855" y2="5344"/>
                        <a14:foregroundMark x1="73282" y1="19561" x2="53053" y2="11927"/>
                        <a14:foregroundMark x1="65649" y1="10687" x2="61450" y2="18130"/>
                        <a14:foregroundMark x1="55534" y1="16889" x2="73282" y2="13931"/>
                        <a14:foregroundMark x1="33588" y1="12214" x2="33588" y2="12214"/>
                        <a14:foregroundMark x1="59542" y1="1240" x2="59542" y2="12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365" y="1510981"/>
            <a:ext cx="2731730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226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005" y="372866"/>
            <a:ext cx="4246187" cy="3386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516" y="3001548"/>
            <a:ext cx="4587726" cy="2992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795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0919" y="177130"/>
            <a:ext cx="4394112" cy="54509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Расскажи-ка, </a:t>
            </a:r>
            <a:endParaRPr lang="ru-RU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буква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Ё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</a:p>
          <a:p>
            <a:pPr marL="0" indent="0"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твоЁ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marL="0" indent="0">
              <a:buNone/>
            </a:pP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ЖитьЁ-бытьЁ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 </a:t>
            </a:r>
          </a:p>
          <a:p>
            <a:pPr marL="0" indent="0"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Буква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Ё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даЁт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marL="0" indent="0">
              <a:buNone/>
            </a:pP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отчЁт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</a:p>
          <a:p>
            <a:pPr marL="0" indent="0"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Ничего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житьЁ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течЁт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</a:p>
          <a:p>
            <a:pPr marL="0" indent="0"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ударная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всегда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</a:t>
            </a:r>
            <a:endParaRPr lang="ru-RU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Ой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Ё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Ёй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</a:p>
          <a:p>
            <a:pPr marL="0" indent="0"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вот это –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да! 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3318">
            <a:off x="3629571" y="886316"/>
            <a:ext cx="5321389" cy="2993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693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6976" y="257577"/>
            <a:ext cx="7740202" cy="570044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соседей голова </a:t>
            </a:r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бол</a:t>
            </a:r>
            <a:r>
              <a:rPr lang="ru-RU" sz="36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— </a:t>
            </a:r>
            <a:b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 стену целый день </a:t>
            </a:r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сверл</a:t>
            </a:r>
            <a:r>
              <a:rPr lang="ru-RU" sz="36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 </a:t>
            </a:r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***</a:t>
            </a:r>
          </a:p>
          <a:p>
            <a:pPr marL="0" indent="0" algn="ctr">
              <a:buNone/>
            </a:pP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Девочки надели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</a:t>
            </a:r>
            <a:r>
              <a:rPr lang="ru-RU" sz="40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нты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b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играют дружно в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</a:t>
            </a:r>
            <a:r>
              <a:rPr lang="ru-RU" sz="40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нты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 </a:t>
            </a:r>
            <a:endParaRPr lang="ru-RU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***</a:t>
            </a:r>
          </a:p>
          <a:p>
            <a:pPr marL="0" indent="0" algn="ctr">
              <a:buNone/>
            </a:pP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Ты нам шторы не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воз</a:t>
            </a:r>
            <a:r>
              <a:rPr lang="ru-RU" sz="40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b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повесим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жалюз</a:t>
            </a:r>
            <a:r>
              <a:rPr lang="ru-RU" sz="4000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588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428</TotalTime>
  <Words>110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Мы сражаться стали, В ход пустили шашки, Шашки не из стали, Мы играем в шашки.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Аннка</cp:lastModifiedBy>
  <cp:revision>48</cp:revision>
  <dcterms:created xsi:type="dcterms:W3CDTF">2016-11-18T14:12:19Z</dcterms:created>
  <dcterms:modified xsi:type="dcterms:W3CDTF">2019-10-09T20:08:55Z</dcterms:modified>
</cp:coreProperties>
</file>