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96" r:id="rId4"/>
    <p:sldId id="298" r:id="rId5"/>
    <p:sldId id="300" r:id="rId6"/>
    <p:sldId id="301" r:id="rId7"/>
    <p:sldId id="302" r:id="rId8"/>
    <p:sldId id="304" r:id="rId9"/>
    <p:sldId id="303" r:id="rId10"/>
    <p:sldId id="305" r:id="rId11"/>
    <p:sldId id="306" r:id="rId12"/>
    <p:sldId id="310" r:id="rId13"/>
    <p:sldId id="307" r:id="rId14"/>
    <p:sldId id="308" r:id="rId15"/>
    <p:sldId id="309" r:id="rId16"/>
    <p:sldId id="311" r:id="rId17"/>
    <p:sldId id="312" r:id="rId18"/>
    <p:sldId id="313" r:id="rId19"/>
    <p:sldId id="314" r:id="rId20"/>
    <p:sldId id="315" r:id="rId21"/>
    <p:sldId id="316" r:id="rId22"/>
    <p:sldId id="318" r:id="rId23"/>
    <p:sldId id="31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0033"/>
    <a:srgbClr val="FF99CC"/>
    <a:srgbClr val="FF6699"/>
    <a:srgbClr val="99FF66"/>
    <a:srgbClr val="99FF99"/>
    <a:srgbClr val="00009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434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CAC7-932E-4519-B061-CC4A9089D5AA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2C17D-C0B9-478A-A44E-B691E639B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1C66-967A-485D-99E5-211DBCD40794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6B5E-FA20-4DC9-960D-9A995DA5A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322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1C66-967A-485D-99E5-211DBCD40794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6B5E-FA20-4DC9-960D-9A995DA5A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417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1C66-967A-485D-99E5-211DBCD40794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6B5E-FA20-4DC9-960D-9A995DA5A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7249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1C66-967A-485D-99E5-211DBCD40794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6B5E-FA20-4DC9-960D-9A995DA5A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064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1C66-967A-485D-99E5-211DBCD40794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6B5E-FA20-4DC9-960D-9A995DA5A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416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1C66-967A-485D-99E5-211DBCD40794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6B5E-FA20-4DC9-960D-9A995DA5A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30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1C66-967A-485D-99E5-211DBCD40794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6B5E-FA20-4DC9-960D-9A995DA5A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6447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1C66-967A-485D-99E5-211DBCD40794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6B5E-FA20-4DC9-960D-9A995DA5A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0425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1C66-967A-485D-99E5-211DBCD40794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6B5E-FA20-4DC9-960D-9A995DA5A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925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1C66-967A-485D-99E5-211DBCD40794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6B5E-FA20-4DC9-960D-9A995DA5A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744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CAC7-932E-4519-B061-CC4A9089D5AA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2C17D-C0B9-478A-A44E-B691E639B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489D-6064-464C-925A-5CD477F64CC9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AF135-06B4-4FEA-9EF4-A60147791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0517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489D-6064-464C-925A-5CD477F64CC9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AF135-06B4-4FEA-9EF4-A60147791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2783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489D-6064-464C-925A-5CD477F64CC9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AF135-06B4-4FEA-9EF4-A60147791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6985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489D-6064-464C-925A-5CD477F64CC9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AF135-06B4-4FEA-9EF4-A60147791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2375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489D-6064-464C-925A-5CD477F64CC9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AF135-06B4-4FEA-9EF4-A60147791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1081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489D-6064-464C-925A-5CD477F64CC9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AF135-06B4-4FEA-9EF4-A60147791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0005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489D-6064-464C-925A-5CD477F64CC9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AF135-06B4-4FEA-9EF4-A60147791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3428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489D-6064-464C-925A-5CD477F64CC9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AF135-06B4-4FEA-9EF4-A60147791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0466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489D-6064-464C-925A-5CD477F64CC9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AF135-06B4-4FEA-9EF4-A60147791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626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489D-6064-464C-925A-5CD477F64CC9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AF135-06B4-4FEA-9EF4-A60147791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001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CAC7-932E-4519-B061-CC4A9089D5AA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2C17D-C0B9-478A-A44E-B691E639B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C489D-6064-464C-925A-5CD477F64CC9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AF135-06B4-4FEA-9EF4-A60147791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36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CAC7-932E-4519-B061-CC4A9089D5AA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2C17D-C0B9-478A-A44E-B691E639BA9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69" y="2113250"/>
            <a:ext cx="8740403" cy="4715780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539552" y="764704"/>
            <a:ext cx="7844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УРОК МИРА</a:t>
            </a:r>
            <a:endParaRPr lang="ru-RU" sz="9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CAC7-932E-4519-B061-CC4A9089D5AA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2C17D-C0B9-478A-A44E-B691E639B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CAC7-932E-4519-B061-CC4A9089D5AA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2C17D-C0B9-478A-A44E-B691E639B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CAC7-932E-4519-B061-CC4A9089D5AA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2C17D-C0B9-478A-A44E-B691E639B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CAC7-932E-4519-B061-CC4A9089D5AA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2C17D-C0B9-478A-A44E-B691E639B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1C66-967A-485D-99E5-211DBCD40794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6B5E-FA20-4DC9-960D-9A995DA5A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760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0CAC7-932E-4519-B061-CC4A9089D5AA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2C17D-C0B9-478A-A44E-B691E639B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5" r:id="rId4"/>
    <p:sldLayoutId id="2147483656" r:id="rId5"/>
    <p:sldLayoutId id="2147483657" r:id="rId6"/>
    <p:sldLayoutId id="2147483658" r:id="rId7"/>
    <p:sldLayoutId id="2147483659" r:id="rId8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B1C66-967A-485D-99E5-211DBCD40794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86B5E-FA20-4DC9-960D-9A995DA5A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924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C489D-6064-464C-925A-5CD477F64CC9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4AF135-06B4-4FEA-9EF4-A601477916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517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272167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9138" y="2416616"/>
            <a:ext cx="4176464" cy="41764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619672" y="169847"/>
            <a:ext cx="589539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спросить человека 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символе мирной жизни на земле, 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в первую очередь вспомнит 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изображении голубя 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фоне голубой планеты</a:t>
            </a:r>
            <a:endParaRPr lang="ru-RU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93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1266" y="7450"/>
            <a:ext cx="881273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Символ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 после второй мировой войны.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Эмблему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голубь мира нарисовал Пабло Пикассо.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эмблеме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белый голубь,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несущий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клюве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оливковую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ветвь.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древности голубь был символом мира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плодородия.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библейской легенде появление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голубя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оливковой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ветвью над </a:t>
            </a:r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Ноевым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ковчегом свидетельствовала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том,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сошла с поверхности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Земли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знак наступления мира и обновления жизни.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102639"/>
            <a:ext cx="2686723" cy="35330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356992"/>
            <a:ext cx="3772559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3509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260648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 вами живем в прекрасное время – небо над нашей страной мирное и это – счастье. Потому, что хуже войны нет ничего на свете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1772816"/>
            <a:ext cx="6364378" cy="42323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276872"/>
            <a:ext cx="1809818" cy="2520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61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6409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следующем году, 9 мая 2020 года, мы будем отмечать 75-летие Победы нашего народа в самой страшной и кровопролитной войне. Наш долг помнить, что миллионы людей продемонстрировали невероятную силу духа, смелость и отвагу, мужество и храбрость для того, чтобы мы с вами жили в мире. В память о тех, кто стоял на защите нашей страны, давайте вспомним, как это было.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2866296"/>
            <a:ext cx="2814243" cy="40031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4492" y="2996952"/>
            <a:ext cx="49955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Утром, 22 июня 1941 года началась Великая Отечественная война. На нас без предупреждения напала фашистская Германия. Весь народ, в том числе женщины, старики и даже дети, поднялись на защиту своей Родины.  </a:t>
            </a:r>
          </a:p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Четыре долгих года шла эта война, шел смертный бой не ради славы, а ради жизни на Земле. 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0687" y="404664"/>
            <a:ext cx="5251867" cy="34563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1975148"/>
            <a:ext cx="464529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даже в дни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тяжелой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битвы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верил,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наступит великий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победы. В мае над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разрушенной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Германией возвеличилось наше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красное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знамя.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полночь в Москве грянул салют в честь великой Победы!  Более 20 миллионов человек погибли в той войне.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15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8554723" cy="22322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2852936"/>
            <a:ext cx="85547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начала войны прошло уже почти 80 лет, героев в живых осталось совсем мало, но именно им мы обязаны тем, что живем под мирным небом. 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4341297"/>
            <a:ext cx="7838191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86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настоящее время тоже идет много вооруженных конфликтов. Один из них – на Украине, начавшийся в ноябре 2013 года и продолжающийся до сих пор. Гибнут дети и ни в чем не повинные люди.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605" y="2276872"/>
            <a:ext cx="7168797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1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5048" y="116632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Человечество должно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прекратить повторять зло, когда ради войны приносятся в жертву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 детей. 1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сентября 2004 года группа вооружённых людей в масках подъехала к зданию школы №1 в Беслане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 со школьной линейки захватила в качестве заложников 1128 человек — детей и их родителей, — загнав их в спортзал школы. Эта трагедия потрясла весь мир своей жестокостью и не имеет аналогов в истории человечества.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163620"/>
            <a:ext cx="6876256" cy="361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57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2672692"/>
            <a:ext cx="6071822" cy="40478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0241" y="430953"/>
            <a:ext cx="862223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 по 3 сентября заложников, среди которых большинство были дети, держали на полу в спортивном зале без пищи и без воды.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их глазах террористы минировали спортзал, взрывными устройствами опутывали потолок и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стены. 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75570" y="1875850"/>
            <a:ext cx="86169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сентября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около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полудня в спортзале школы раздались два мощных взрыва. </a:t>
            </a:r>
          </a:p>
        </p:txBody>
      </p:sp>
    </p:spTree>
    <p:extLst>
      <p:ext uri="{BB962C8B-B14F-4D97-AF65-F5344CB8AC3E}">
        <p14:creationId xmlns:p14="http://schemas.microsoft.com/office/powerpoint/2010/main" val="91779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844824"/>
            <a:ext cx="6946049" cy="46222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6488" y="476672"/>
            <a:ext cx="8675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результате этого террористического акта 334 человека погибли, среди них – 186 детей. Около 800 человек было ранено.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63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426529"/>
            <a:ext cx="6349559" cy="18158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нужен мир, чтоб строить города, 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Сажать деревья и работать в поле.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хотят все люди доброй воли. 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нужен мир навеки! Навсегда! </a:t>
            </a:r>
            <a:endParaRPr lang="ru-RU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988840"/>
            <a:ext cx="5139952" cy="513995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798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260648"/>
            <a:ext cx="87129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	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Настало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время, когда все страны мира должны использовать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 возможности и выступить в поход за установление мира.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задача – сохранить мир на Земле, сберечь наш общий дом, наполнить его радостью и счастьем. От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наших усилий зависит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па планете Земля.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199640"/>
            <a:ext cx="6372200" cy="4536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11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2334620"/>
            <a:ext cx="4270922" cy="42908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36096" y="2708920"/>
            <a:ext cx="348666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Давайте, ребята, </a:t>
            </a: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Назло непогодам</a:t>
            </a: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Обнимем планету</a:t>
            </a: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 хороводом! </a:t>
            </a: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Развеем над нею </a:t>
            </a: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тучи и дым, </a:t>
            </a: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обиду её </a:t>
            </a: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Никому не дадим!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26296"/>
            <a:ext cx="83111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Настало время, когда все страны мира должны использовать все свои возможности и выступить в поход за установление мира. Наша задача – сохранить мир на Земле, сберечь наш общий дом, наполнить его радостью и счастьем. От наших усилий зависит мир па планете Земля.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16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913" y="205352"/>
            <a:ext cx="47982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что же такое мир</a:t>
            </a: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0096" y="2598003"/>
            <a:ext cx="30860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мама,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подарила тебе жизнь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1880" y="747061"/>
            <a:ext cx="5472608" cy="5884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2684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060479" y="176406"/>
            <a:ext cx="52693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дружба, как между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отдельными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людьми,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и между всеми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народами мира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376735"/>
            <a:ext cx="7706104" cy="513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14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097554" y="121508"/>
            <a:ext cx="50464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любовь друг к другу, </a:t>
            </a: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своей семье, к своим детям, </a:t>
            </a: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природе и к окружающему миру 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439" y="508205"/>
            <a:ext cx="3843115" cy="24019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2636912"/>
            <a:ext cx="6083010" cy="4051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33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36615" y="164815"/>
            <a:ext cx="52747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любовь к своему краю и городу,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котором ты живешь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914924"/>
            <a:ext cx="2448272" cy="5161222"/>
          </a:xfrm>
          <a:prstGeom prst="rect">
            <a:avLst/>
          </a:prstGeom>
        </p:spPr>
      </p:pic>
      <p:pic>
        <p:nvPicPr>
          <p:cNvPr id="8" name="Рисунок 7" descr="https://i.mycdn.me/image?id=816218736325&amp;t=3&amp;plc=WEB&amp;tkn=*COPCgXgYyStc_r2r7VxBk6KhIWo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268760"/>
            <a:ext cx="5832648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615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226" y="1019637"/>
            <a:ext cx="7551548" cy="47197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15816" y="188640"/>
            <a:ext cx="29832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любовь к своей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Родине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20190" y="5928653"/>
            <a:ext cx="69036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Родина  - Россия. Каждый из нас мечтает,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 нашем общем доме всегда был мир!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87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789040"/>
            <a:ext cx="832663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всем ли детям на земле живется хорошо и радостно? Для многих людей в современном мире спокойная жизнь не более , чем сказочная мечта. Многие ребята страдают, у них нет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семьи, а в их жизни много страданий и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печали. Для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них-то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был создан день мира. Первый Международный день мира был проведен в сентябре 1982 года.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32" y="332656"/>
            <a:ext cx="4990385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17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429000"/>
            <a:ext cx="872091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мира призывает людей не только задуматься о мире,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сделать что-нибудь ради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него. Этот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должен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прекращению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огня во всем мире,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воюющие страны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народы прекращают боевые </a:t>
            </a: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весь день,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люди в полдень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местному времени соблюдают минуту молчания…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 дня – укрепить идеалы мира как внутри страны,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между нациями.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195" y="834193"/>
            <a:ext cx="3880853" cy="23762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49538" y="843677"/>
            <a:ext cx="472289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2002 году 21 сентября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Генеральная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Ассамблея ООН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провозгласила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мира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день всеобщего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прекращения огня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отказа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насилия.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029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1112</TotalTime>
  <Words>516</Words>
  <Application>Microsoft Office PowerPoint</Application>
  <PresentationFormat>Экран (4:3)</PresentationFormat>
  <Paragraphs>77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Тема Office</vt:lpstr>
      <vt:lpstr>Специальное оформление</vt:lpstr>
      <vt:lpstr>1_Специальное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Ольга Кучина</cp:lastModifiedBy>
  <cp:revision>119</cp:revision>
  <dcterms:created xsi:type="dcterms:W3CDTF">2012-02-05T14:06:14Z</dcterms:created>
  <dcterms:modified xsi:type="dcterms:W3CDTF">2019-10-09T17:05:11Z</dcterms:modified>
</cp:coreProperties>
</file>