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00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67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4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1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32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21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4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8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8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B4E59-C3FC-4B48-8279-6EE8DC70C667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4750D-9FAF-46C2-81AC-5993436C3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9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3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26" y="63553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" t="-1232" r="19214" b="-5573"/>
          <a:stretch/>
        </p:blipFill>
        <p:spPr bwMode="auto">
          <a:xfrm>
            <a:off x="7216276" y="63553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25026" y="540375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16276" y="540184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94156" y="5409367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344866" y="5427367"/>
            <a:ext cx="0" cy="576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9674507" y="549184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8612829" y="549375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443257" y="549375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067332" y="549375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014883" y="54937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0365848" y="549184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942157" y="54937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540481" y="54937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0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r="12501"/>
          <a:stretch/>
        </p:blipFill>
        <p:spPr bwMode="auto">
          <a:xfrm>
            <a:off x="4965490" y="27261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77" t="-20655" r="-19763" b="-14285"/>
          <a:stretch/>
        </p:blipFill>
        <p:spPr>
          <a:xfrm>
            <a:off x="7125490" y="162693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483" r="-5445" b="-26063"/>
          <a:stretch/>
        </p:blipFill>
        <p:spPr bwMode="auto">
          <a:xfrm>
            <a:off x="2680510" y="162693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24" b="-10424"/>
          <a:stretch/>
        </p:blipFill>
        <p:spPr bwMode="auto">
          <a:xfrm>
            <a:off x="3613960" y="404197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6" t="-5684" r="13745" b="-5284"/>
          <a:stretch/>
        </p:blipFill>
        <p:spPr bwMode="auto">
          <a:xfrm>
            <a:off x="6411135" y="404197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679845" y="2706934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7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90" y="166406"/>
            <a:ext cx="9989820" cy="669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9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2015-10-08T07:20:43Z</dcterms:created>
  <dcterms:modified xsi:type="dcterms:W3CDTF">2015-10-12T15:56:23Z</dcterms:modified>
</cp:coreProperties>
</file>