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674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48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7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0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3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87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3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38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121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904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1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D033A-C1CB-4E4D-8B44-DEE27E4E725E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C6465-576D-4813-8E85-2A3903CD7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3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914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812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1275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9" name="Рисунок 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64507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315" b="-28315"/>
          <a:stretch/>
        </p:blipFill>
        <p:spPr bwMode="auto">
          <a:xfrm>
            <a:off x="898500" y="74580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000" b="-50000"/>
          <a:stretch/>
        </p:blipFill>
        <p:spPr bwMode="auto">
          <a:xfrm>
            <a:off x="7380642" y="74580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Блок-схема: узел 5"/>
          <p:cNvSpPr/>
          <p:nvPr/>
        </p:nvSpPr>
        <p:spPr>
          <a:xfrm>
            <a:off x="1152684" y="56963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810802" y="569632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782235" y="56963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486221" y="569632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576243" y="56963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8320024" y="569632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9321105" y="56963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9954911" y="5696329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597294" y="56963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136709" y="569632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279677" y="5606938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98500" y="5606329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501310" y="560632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9024539" y="560632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80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35" t="-13580" r="-15251" b="-7832"/>
          <a:stretch/>
        </p:blipFill>
        <p:spPr bwMode="auto">
          <a:xfrm>
            <a:off x="2447715" y="192659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73" r="-2973"/>
          <a:stretch/>
        </p:blipFill>
        <p:spPr bwMode="auto">
          <a:xfrm>
            <a:off x="4709295" y="26950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197" t="-8819" r="-2425" b="8819"/>
          <a:stretch/>
        </p:blipFill>
        <p:spPr bwMode="auto">
          <a:xfrm>
            <a:off x="6323214" y="4219167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" t="-19081" r="400" b="-24922"/>
          <a:stretch/>
        </p:blipFill>
        <p:spPr bwMode="auto">
          <a:xfrm>
            <a:off x="6970875" y="192659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" t="-21502" r="6825" b="-22247"/>
          <a:stretch/>
        </p:blipFill>
        <p:spPr bwMode="auto">
          <a:xfrm>
            <a:off x="3527715" y="421916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515908" y="2701787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23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809" y="132533"/>
            <a:ext cx="8211182" cy="651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2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2015-09-30T06:16:44Z</dcterms:created>
  <dcterms:modified xsi:type="dcterms:W3CDTF">2015-10-11T08:00:41Z</dcterms:modified>
</cp:coreProperties>
</file>