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 Владимирович Ерофеев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(родился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 сентября 1947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в Москве)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132856"/>
            <a:ext cx="5616623" cy="4176464"/>
          </a:xfrm>
        </p:spPr>
      </p:pic>
    </p:spTree>
    <p:extLst>
      <p:ext uri="{BB962C8B-B14F-4D97-AF65-F5344CB8AC3E}">
        <p14:creationId xmlns:p14="http://schemas.microsoft.com/office/powerpoint/2010/main" val="4139391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060848"/>
            <a:ext cx="2891989" cy="4525963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4369" y="1610575"/>
            <a:ext cx="3085480" cy="505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034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348880"/>
            <a:ext cx="3240360" cy="418336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076" y="405198"/>
            <a:ext cx="2448272" cy="37438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947927"/>
            <a:ext cx="2332856" cy="348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66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Роман «Русская </a:t>
            </a:r>
            <a:r>
              <a:rPr lang="ru-RU" dirty="0"/>
              <a:t>красавица»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772816"/>
            <a:ext cx="3096344" cy="4752528"/>
          </a:xfrm>
        </p:spPr>
      </p:pic>
    </p:spTree>
    <p:extLst>
      <p:ext uri="{BB962C8B-B14F-4D97-AF65-F5344CB8AC3E}">
        <p14:creationId xmlns:p14="http://schemas.microsoft.com/office/powerpoint/2010/main" val="3627737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«Жизнь с идиотом»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926430"/>
            <a:ext cx="2880320" cy="4166865"/>
          </a:xfrm>
        </p:spPr>
      </p:pic>
    </p:spTree>
    <p:extLst>
      <p:ext uri="{BB962C8B-B14F-4D97-AF65-F5344CB8AC3E}">
        <p14:creationId xmlns:p14="http://schemas.microsoft.com/office/powerpoint/2010/main" val="151907857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64</TotalTime>
  <Words>15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Паркет</vt:lpstr>
      <vt:lpstr>Виктор Владимирович Ерофеев (родился 19 сентября 1947 г. в Москве)</vt:lpstr>
      <vt:lpstr>Творчество</vt:lpstr>
      <vt:lpstr>Презентация PowerPoint</vt:lpstr>
      <vt:lpstr>Роман «Русская красавица»</vt:lpstr>
      <vt:lpstr>Рассказ «Жизнь с идиотом»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 Владимирович Ерофеев (родился 19 сентября 1947 г. в Москве)</dc:title>
  <dc:creator>ekate</dc:creator>
  <cp:lastModifiedBy>Пользователь Windows</cp:lastModifiedBy>
  <cp:revision>7</cp:revision>
  <dcterms:created xsi:type="dcterms:W3CDTF">2017-04-18T11:56:57Z</dcterms:created>
  <dcterms:modified xsi:type="dcterms:W3CDTF">2017-04-18T13:06:40Z</dcterms:modified>
</cp:coreProperties>
</file>