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58" r:id="rId3"/>
    <p:sldId id="259" r:id="rId4"/>
    <p:sldId id="261" r:id="rId5"/>
    <p:sldId id="321" r:id="rId6"/>
    <p:sldId id="260" r:id="rId7"/>
    <p:sldId id="263" r:id="rId8"/>
    <p:sldId id="265" r:id="rId9"/>
    <p:sldId id="264" r:id="rId10"/>
    <p:sldId id="262" r:id="rId11"/>
    <p:sldId id="267" r:id="rId12"/>
    <p:sldId id="269" r:id="rId13"/>
    <p:sldId id="268" r:id="rId14"/>
    <p:sldId id="271" r:id="rId15"/>
    <p:sldId id="272" r:id="rId16"/>
    <p:sldId id="273" r:id="rId17"/>
    <p:sldId id="274" r:id="rId18"/>
    <p:sldId id="275" r:id="rId19"/>
    <p:sldId id="280" r:id="rId20"/>
    <p:sldId id="281" r:id="rId21"/>
    <p:sldId id="283" r:id="rId22"/>
    <p:sldId id="284" r:id="rId23"/>
    <p:sldId id="287" r:id="rId24"/>
    <p:sldId id="338" r:id="rId25"/>
    <p:sldId id="257" r:id="rId26"/>
    <p:sldId id="337" r:id="rId27"/>
    <p:sldId id="315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Rg st="1" end="73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F3793"/>
    <a:srgbClr val="57D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0BB320-0212-4948-897E-D3770E6D1D9A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0D3190-56AE-416D-8C0A-6E423F8253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4982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alphaModFix amt="4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 userDrawn="1"/>
        </p:nvSpPr>
        <p:spPr>
          <a:xfrm>
            <a:off x="357158" y="285728"/>
            <a:ext cx="8501122" cy="6215106"/>
          </a:xfrm>
          <a:prstGeom prst="roundRect">
            <a:avLst>
              <a:gd name="adj" fmla="val 9106"/>
            </a:avLst>
          </a:prstGeom>
          <a:noFill/>
          <a:ln>
            <a:solidFill>
              <a:srgbClr val="57D3FF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0_75c96_b715e7d3_XL.jpeg"/>
          <p:cNvPicPr>
            <a:picLocks noChangeAspect="1"/>
          </p:cNvPicPr>
          <p:nvPr userDrawn="1"/>
        </p:nvPicPr>
        <p:blipFill>
          <a:blip r:embed="rId1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406" y="71414"/>
            <a:ext cx="2000264" cy="200026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3CAFAF-F440-4BEA-83C0-06215780B219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corowina.ucoz.com</a:t>
            </a:r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5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jpeg"/><Relationship Id="rId3" Type="http://schemas.openxmlformats.org/officeDocument/2006/relationships/image" Target="../media/image55.jpeg"/><Relationship Id="rId7" Type="http://schemas.openxmlformats.org/officeDocument/2006/relationships/image" Target="../media/image59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jpeg"/><Relationship Id="rId11" Type="http://schemas.openxmlformats.org/officeDocument/2006/relationships/image" Target="../media/image63.jpeg"/><Relationship Id="rId5" Type="http://schemas.openxmlformats.org/officeDocument/2006/relationships/image" Target="../media/image57.jpeg"/><Relationship Id="rId10" Type="http://schemas.openxmlformats.org/officeDocument/2006/relationships/image" Target="../media/image62.jpeg"/><Relationship Id="rId4" Type="http://schemas.openxmlformats.org/officeDocument/2006/relationships/image" Target="../media/image56.jpeg"/><Relationship Id="rId9" Type="http://schemas.openxmlformats.org/officeDocument/2006/relationships/image" Target="../media/image61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Технология украшения ткани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214414" y="3000372"/>
            <a:ext cx="6400800" cy="1752600"/>
          </a:xfrm>
        </p:spPr>
        <p:txBody>
          <a:bodyPr>
            <a:normAutofit/>
          </a:bodyPr>
          <a:lstStyle/>
          <a:p>
            <a:r>
              <a:rPr lang="ru-RU" sz="8000" b="1" dirty="0" smtClean="0">
                <a:solidFill>
                  <a:srgbClr val="C00000"/>
                </a:solidFill>
                <a:cs typeface="Aharoni" pitchFamily="2" charset="-79"/>
              </a:rPr>
              <a:t>Батик</a:t>
            </a:r>
            <a:endParaRPr lang="ru-RU" sz="8000" dirty="0">
              <a:solidFill>
                <a:srgbClr val="C00000"/>
              </a:solidFill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86116" y="714356"/>
            <a:ext cx="378142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Техника «</a:t>
            </a:r>
            <a:r>
              <a:rPr lang="ru-RU" sz="3600" b="1" dirty="0" err="1" smtClean="0">
                <a:solidFill>
                  <a:srgbClr val="C00000"/>
                </a:solidFill>
              </a:rPr>
              <a:t>кракле</a:t>
            </a:r>
            <a:r>
              <a:rPr lang="ru-RU" sz="3600" b="1" dirty="0" smtClean="0">
                <a:solidFill>
                  <a:srgbClr val="C00000"/>
                </a:solidFill>
              </a:rPr>
              <a:t>»</a:t>
            </a:r>
            <a:endParaRPr lang="ru-RU" sz="3600" b="1" dirty="0">
              <a:solidFill>
                <a:srgbClr val="C00000"/>
              </a:solidFill>
            </a:endParaRPr>
          </a:p>
        </p:txBody>
      </p:sp>
      <p:pic>
        <p:nvPicPr>
          <p:cNvPr id="24578" name="Picture 2" descr="http://masterjournal.ru/uploads/images/00/00/30/2012/03/26/6e8fd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3847" y="1785926"/>
            <a:ext cx="4095777" cy="3071834"/>
          </a:xfrm>
          <a:prstGeom prst="rect">
            <a:avLst/>
          </a:prstGeom>
          <a:noFill/>
        </p:spPr>
      </p:pic>
      <p:pic>
        <p:nvPicPr>
          <p:cNvPr id="24580" name="Picture 4" descr="http://artdozor.ru/orlovam/batik/1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2928934"/>
            <a:ext cx="3943377" cy="3143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Наш вернисаж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DSC00407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3080" y="1807210"/>
            <a:ext cx="6035040" cy="452628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71480"/>
            <a:ext cx="5757874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подушки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1500174"/>
            <a:ext cx="4214842" cy="3339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2571744"/>
            <a:ext cx="3901425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i-main-pic" descr="Картинка 25 из 11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1604" y="1142984"/>
            <a:ext cx="3571900" cy="26733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i-main-pic" descr="Картинка 25 из 1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4942" y="1142984"/>
            <a:ext cx="3643338" cy="2721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3" descr="белки 057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57818" y="4000504"/>
            <a:ext cx="3357586" cy="25649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F:\мамины док-2\батик\батик выставка2010\IMG_839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3857628"/>
            <a:ext cx="4429156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285728"/>
            <a:ext cx="2786082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открытки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6" y="1571612"/>
            <a:ext cx="2143140" cy="2146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71203">
            <a:off x="3759759" y="1159936"/>
            <a:ext cx="2143140" cy="2341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176228">
            <a:off x="785786" y="4156752"/>
            <a:ext cx="2786082" cy="2264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2198" y="714356"/>
            <a:ext cx="1898212" cy="2839990"/>
          </a:xfrm>
          <a:prstGeom prst="rect">
            <a:avLst/>
          </a:prstGeom>
          <a:noFill/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175319">
            <a:off x="6048379" y="4065275"/>
            <a:ext cx="2997496" cy="2285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68" y="3714752"/>
            <a:ext cx="2500330" cy="2485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32" y="428604"/>
            <a:ext cx="2428892" cy="1000132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саше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DSC00060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5918" y="1500174"/>
            <a:ext cx="2819403" cy="2114552"/>
          </a:xfrm>
        </p:spPr>
      </p:pic>
      <p:pic>
        <p:nvPicPr>
          <p:cNvPr id="5" name="Содержимое 3" descr="DSC0006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4291013" y="1638285"/>
            <a:ext cx="4533914" cy="3400436"/>
          </a:xfrm>
          <a:prstGeom prst="rect">
            <a:avLst/>
          </a:prstGeom>
        </p:spPr>
      </p:pic>
      <p:pic>
        <p:nvPicPr>
          <p:cNvPr id="6" name="Содержимое 3" descr="белки 058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5852" y="3929066"/>
            <a:ext cx="3103244" cy="23274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285728"/>
            <a:ext cx="2471726" cy="1154098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панно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все 013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143240" y="1500174"/>
            <a:ext cx="2857520" cy="4526280"/>
          </a:xfrm>
        </p:spPr>
      </p:pic>
      <p:pic>
        <p:nvPicPr>
          <p:cNvPr id="5" name="Содержимое 3" descr="P328529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364988" y="3008138"/>
            <a:ext cx="4087498" cy="2214578"/>
          </a:xfrm>
          <a:prstGeom prst="rect">
            <a:avLst/>
          </a:prstGeom>
        </p:spPr>
      </p:pic>
      <p:pic>
        <p:nvPicPr>
          <p:cNvPr id="6" name="Picture 4" descr="батик 04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6512" y="785794"/>
            <a:ext cx="2571768" cy="49265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1785926"/>
            <a:ext cx="928694" cy="4429156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Ш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и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err="1" smtClean="0">
                <a:solidFill>
                  <a:srgbClr val="C00000"/>
                </a:solidFill>
              </a:rPr>
              <a:t>р</a:t>
            </a: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м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а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12290" name="Picture 2" descr="F:\мамины док-2\батик\СТУДИЯ Батик и Радуга\изостудия Радуга\S37008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1670" y="142852"/>
            <a:ext cx="5857916" cy="65723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71802" y="512064"/>
            <a:ext cx="2500330" cy="1988242"/>
          </a:xfrm>
        </p:spPr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b="1" dirty="0" smtClean="0">
                <a:solidFill>
                  <a:srgbClr val="C00000"/>
                </a:solidFill>
              </a:rPr>
              <a:t>Платки,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шарфы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DSC00357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988489" y="1022249"/>
            <a:ext cx="4749156" cy="3561867"/>
          </a:xfrm>
        </p:spPr>
      </p:pic>
      <p:pic>
        <p:nvPicPr>
          <p:cNvPr id="5" name="Содержимое 3" descr="DSC00398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326352" y="3140046"/>
            <a:ext cx="4249090" cy="3186818"/>
          </a:xfrm>
          <a:prstGeom prst="rect">
            <a:avLst/>
          </a:prstGeom>
        </p:spPr>
      </p:pic>
      <p:pic>
        <p:nvPicPr>
          <p:cNvPr id="6" name="Содержимое 3" descr="DSC00048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-513318" y="799046"/>
            <a:ext cx="4106546" cy="30799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:\мамины док-2\батик\СТУДИЯ Батик и Радуга\студия Батик\DSC0028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4810" y="3321819"/>
            <a:ext cx="4714908" cy="3536181"/>
          </a:xfrm>
          <a:prstGeom prst="rect">
            <a:avLst/>
          </a:prstGeom>
          <a:noFill/>
        </p:spPr>
      </p:pic>
      <p:pic>
        <p:nvPicPr>
          <p:cNvPr id="5" name="Содержимое 3" descr="DSC00044.JPG"/>
          <p:cNvPicPr>
            <a:picLocks noChangeAspect="1"/>
          </p:cNvPicPr>
          <p:nvPr/>
        </p:nvPicPr>
        <p:blipFill>
          <a:blip r:embed="rId3" cstate="email">
            <a:lum bright="-30000"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5715" y="-142900"/>
            <a:ext cx="5048285" cy="378621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1333.JPG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999213" y="1499255"/>
            <a:ext cx="5998955" cy="400052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0232" y="857232"/>
            <a:ext cx="65008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Monotype Corsiva" pitchFamily="66" charset="0"/>
                <a:cs typeface="Aharoni" pitchFamily="2" charset="-79"/>
              </a:rPr>
              <a:t>Основные виды росписи по тканям  </a:t>
            </a:r>
            <a:endParaRPr lang="ru-RU" sz="3600" dirty="0">
              <a:solidFill>
                <a:srgbClr val="C00000"/>
              </a:solidFill>
              <a:latin typeface="Monotype Corsiva" pitchFamily="66" charset="0"/>
              <a:cs typeface="Aharoni" pitchFamily="2" charset="-79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1857364"/>
            <a:ext cx="807249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3200" dirty="0" smtClean="0"/>
              <a:t>1. Свободная акварельная живопись.</a:t>
            </a:r>
            <a:br>
              <a:rPr lang="ru-RU" sz="3200" dirty="0" smtClean="0"/>
            </a:br>
            <a:r>
              <a:rPr lang="ru-RU" sz="3200" dirty="0" smtClean="0"/>
              <a:t>2. Узелковая  роспись. </a:t>
            </a:r>
            <a:br>
              <a:rPr lang="ru-RU" sz="3200" dirty="0" smtClean="0"/>
            </a:br>
            <a:r>
              <a:rPr lang="ru-RU" sz="3200" dirty="0" smtClean="0"/>
              <a:t>3. Роспись с использованием кристаллов соли, мочевины.</a:t>
            </a:r>
            <a:br>
              <a:rPr lang="ru-RU" sz="3200" dirty="0" smtClean="0"/>
            </a:br>
            <a:r>
              <a:rPr lang="ru-RU" sz="3200" dirty="0" smtClean="0"/>
              <a:t>4. Техника «</a:t>
            </a:r>
            <a:r>
              <a:rPr lang="ru-RU" sz="3200" dirty="0" err="1" smtClean="0"/>
              <a:t>кракле</a:t>
            </a:r>
            <a:r>
              <a:rPr lang="ru-RU" sz="3200" dirty="0" smtClean="0"/>
              <a:t>». </a:t>
            </a:r>
            <a:br>
              <a:rPr lang="ru-RU" sz="3200" dirty="0" smtClean="0"/>
            </a:br>
            <a:r>
              <a:rPr lang="ru-RU" sz="3200" dirty="0" smtClean="0"/>
              <a:t>5. Техника скручивания.   </a:t>
            </a:r>
          </a:p>
          <a:p>
            <a:pPr>
              <a:buNone/>
            </a:pPr>
            <a:r>
              <a:rPr lang="ru-RU" sz="3200" dirty="0" smtClean="0"/>
              <a:t>6. Холодный батик.  </a:t>
            </a:r>
            <a:br>
              <a:rPr lang="ru-RU" sz="3200" dirty="0" smtClean="0"/>
            </a:br>
            <a:r>
              <a:rPr lang="ru-RU" sz="3200" dirty="0" smtClean="0"/>
              <a:t>7. Горячий батик. </a:t>
            </a:r>
            <a:br>
              <a:rPr lang="ru-RU" sz="3200" dirty="0" smtClean="0"/>
            </a:br>
            <a:r>
              <a:rPr lang="ru-RU" sz="3200" dirty="0" smtClean="0"/>
              <a:t>8. Мраморная техника.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357166"/>
            <a:ext cx="3114668" cy="1154098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картинки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белки 056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863340" y="1325860"/>
            <a:ext cx="6035040" cy="4526280"/>
          </a:xfrm>
        </p:spPr>
      </p:pic>
      <p:pic>
        <p:nvPicPr>
          <p:cNvPr id="5" name="Содержимое 4" descr="DSC00059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2910" y="1571612"/>
            <a:ext cx="3894701" cy="4000528"/>
          </a:xfrm>
          <a:prstGeom prst="rect">
            <a:avLst/>
          </a:prstGeom>
        </p:spPr>
      </p:pic>
      <p:pic>
        <p:nvPicPr>
          <p:cNvPr id="6" name="Содержимое 4" descr="DSC00059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1472" y="1571612"/>
            <a:ext cx="3894701" cy="40005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274638"/>
            <a:ext cx="7186634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Ежегодные выставки работ учащихся и педагогов школы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DSC00300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5852" y="1785925"/>
            <a:ext cx="6715172" cy="503637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мамины док-2\батик\батик выставка2010\IMG_839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428604"/>
            <a:ext cx="8001871" cy="60007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Содержимое 3" descr="DSC00298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786" y="500042"/>
            <a:ext cx="7810554" cy="585791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Технология украшения ткани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214414" y="3000372"/>
            <a:ext cx="6400800" cy="1752600"/>
          </a:xfrm>
        </p:spPr>
        <p:txBody>
          <a:bodyPr>
            <a:normAutofit/>
          </a:bodyPr>
          <a:lstStyle/>
          <a:p>
            <a:r>
              <a:rPr lang="ru-RU" sz="8000" b="1" dirty="0" smtClean="0">
                <a:solidFill>
                  <a:srgbClr val="C00000"/>
                </a:solidFill>
                <a:cs typeface="Aharoni" pitchFamily="2" charset="-79"/>
              </a:rPr>
              <a:t>Батик</a:t>
            </a:r>
            <a:endParaRPr lang="ru-RU" sz="8000" dirty="0">
              <a:solidFill>
                <a:srgbClr val="C00000"/>
              </a:solidFill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8" descr="knopki_prev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15206" y="3857628"/>
            <a:ext cx="1683896" cy="157163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642910" y="3929066"/>
            <a:ext cx="714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endParaRPr lang="en-US" dirty="0" smtClean="0"/>
          </a:p>
          <a:p>
            <a:endParaRPr lang="ru-RU" dirty="0"/>
          </a:p>
        </p:txBody>
      </p:sp>
      <p:pic>
        <p:nvPicPr>
          <p:cNvPr id="6" name="Picture 7" descr="kisti_kruglie_belka_prev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-3278" y="4003750"/>
            <a:ext cx="2435384" cy="1428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842962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-100" normalizeH="0" baseline="0" noProof="0" dirty="0" smtClean="0">
                <a:ln>
                  <a:noFill/>
                </a:ln>
                <a:solidFill>
                  <a:schemeClr val="tx2">
                    <a:satMod val="20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Материалы и инструменты</a:t>
            </a:r>
            <a:endParaRPr kumimoji="0" lang="ru-RU" sz="4000" b="0" i="0" u="none" strike="noStrike" kern="1200" cap="none" spc="-100" normalizeH="0" baseline="0" noProof="0" dirty="0">
              <a:ln>
                <a:noFill/>
              </a:ln>
              <a:solidFill>
                <a:schemeClr val="tx2">
                  <a:satMod val="20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Picture 2" descr="kraski_gamma_prev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1357298"/>
            <a:ext cx="1928826" cy="204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 descr="rezerv_trubochki_prev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57422" y="1357298"/>
            <a:ext cx="2000264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" descr="palitra_prev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00562" y="1785926"/>
            <a:ext cx="1905000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0" descr="http://im7-tub-ru.yandex.net/i?id=48119636-08-72&amp;n=21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5140" y="2643182"/>
            <a:ext cx="1615860" cy="135732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3" name="Picture 12" descr="http://im3-tub-ru.yandex.net/i?id=199973563-33-72&amp;n=2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72264" y="1142984"/>
            <a:ext cx="2133600" cy="1428750"/>
          </a:xfrm>
          <a:prstGeom prst="rect">
            <a:avLst/>
          </a:prstGeom>
          <a:noFill/>
        </p:spPr>
      </p:pic>
      <p:pic>
        <p:nvPicPr>
          <p:cNvPr id="14" name="Picture 14" descr="http://im0-tub-ru.yandex.net/i?id=269371083-69-72&amp;n=2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5400000">
            <a:off x="1693047" y="3950499"/>
            <a:ext cx="2400322" cy="1500201"/>
          </a:xfrm>
          <a:prstGeom prst="rect">
            <a:avLst/>
          </a:prstGeom>
          <a:noFill/>
        </p:spPr>
      </p:pic>
      <p:pic>
        <p:nvPicPr>
          <p:cNvPr id="15" name="Picture 5" descr="konturi_decola_prev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9058" y="3500438"/>
            <a:ext cx="1753478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4" descr="sol_prev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572132" y="4929198"/>
            <a:ext cx="1905000" cy="15748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7" name="Picture 2" descr="kraski_gamma_prev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1285860"/>
            <a:ext cx="1928826" cy="204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3" descr="rezerv_trubochki_prev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57422" y="1285860"/>
            <a:ext cx="2000264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6" descr="palitra_prev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00562" y="1714488"/>
            <a:ext cx="1905000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7" descr="kisti_kruglie_belka_prev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68160" y="4003750"/>
            <a:ext cx="2435384" cy="142875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2" name="Picture 12" descr="http://im3-tub-ru.yandex.net/i?id=199973563-33-72&amp;n=2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643702" y="1142984"/>
            <a:ext cx="2133600" cy="14287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3" name="Picture 14" descr="http://im0-tub-ru.yandex.net/i?id=269371083-69-72&amp;n=2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5400000">
            <a:off x="1764485" y="3950499"/>
            <a:ext cx="2400322" cy="150020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4" name="Picture 5" descr="konturi_decola_prev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9058" y="3500438"/>
            <a:ext cx="1753478" cy="192882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5" name="Picture 2" descr="kraski_gamma_prev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1285860"/>
            <a:ext cx="2000264" cy="207170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6" name="Picture 3" descr="rezerv_trubochki_prev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28860" y="1285860"/>
            <a:ext cx="2000264" cy="207170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7" name="Picture 6" descr="palitra_prev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00562" y="1714488"/>
            <a:ext cx="1905000" cy="157163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643050"/>
            <a:ext cx="7929618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5400" b="1" dirty="0" smtClean="0"/>
              <a:t>                          научился …</a:t>
            </a:r>
          </a:p>
          <a:p>
            <a:pPr>
              <a:buNone/>
            </a:pPr>
            <a:r>
              <a:rPr lang="ru-RU" sz="5400" b="1" dirty="0" smtClean="0"/>
              <a:t>                          узнал …</a:t>
            </a:r>
          </a:p>
          <a:p>
            <a:pPr>
              <a:buNone/>
            </a:pPr>
            <a:r>
              <a:rPr lang="ru-RU" sz="5400" b="1" dirty="0" smtClean="0"/>
              <a:t>                          удивился …</a:t>
            </a:r>
          </a:p>
          <a:p>
            <a:pPr>
              <a:buNone/>
            </a:pPr>
            <a:r>
              <a:rPr lang="ru-RU" sz="5400" b="1" dirty="0" smtClean="0"/>
              <a:t>                           понял …</a:t>
            </a:r>
          </a:p>
          <a:p>
            <a:pPr>
              <a:buNone/>
            </a:pPr>
            <a:r>
              <a:rPr lang="ru-RU" sz="5400" b="1" dirty="0" smtClean="0"/>
              <a:t>                           открыл …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643042" y="2285992"/>
            <a:ext cx="1285884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0" b="1" dirty="0" smtClean="0"/>
              <a:t>я</a:t>
            </a:r>
            <a:endParaRPr lang="ru-RU" sz="15000" b="1" dirty="0"/>
          </a:p>
        </p:txBody>
      </p:sp>
      <p:cxnSp>
        <p:nvCxnSpPr>
          <p:cNvPr id="6" name="Прямая со стрелкой 5"/>
          <p:cNvCxnSpPr/>
          <p:nvPr/>
        </p:nvCxnSpPr>
        <p:spPr>
          <a:xfrm flipV="1">
            <a:off x="3000364" y="2143116"/>
            <a:ext cx="2000264" cy="928694"/>
          </a:xfrm>
          <a:prstGeom prst="straightConnector1">
            <a:avLst/>
          </a:prstGeom>
          <a:ln w="60325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V="1">
            <a:off x="3143240" y="3071810"/>
            <a:ext cx="1857388" cy="357190"/>
          </a:xfrm>
          <a:prstGeom prst="straightConnector1">
            <a:avLst/>
          </a:prstGeom>
          <a:ln w="60325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3143240" y="3714752"/>
            <a:ext cx="1857388" cy="214314"/>
          </a:xfrm>
          <a:prstGeom prst="straightConnector1">
            <a:avLst/>
          </a:prstGeom>
          <a:ln w="60325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3143240" y="4071942"/>
            <a:ext cx="1928826" cy="714380"/>
          </a:xfrm>
          <a:prstGeom prst="straightConnector1">
            <a:avLst/>
          </a:prstGeom>
          <a:ln w="60325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2928926" y="4429132"/>
            <a:ext cx="2000264" cy="1142984"/>
          </a:xfrm>
          <a:prstGeom prst="straightConnector1">
            <a:avLst/>
          </a:prstGeom>
          <a:ln w="60325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219075" y="227013"/>
            <a:ext cx="7477125" cy="273050"/>
          </a:xfrm>
        </p:spPr>
        <p:txBody>
          <a:bodyPr>
            <a:normAutofit fontScale="90000"/>
          </a:bodyPr>
          <a:lstStyle/>
          <a:p>
            <a:endParaRPr lang="ru-RU" sz="3600"/>
          </a:p>
        </p:txBody>
      </p:sp>
      <p:sp>
        <p:nvSpPr>
          <p:cNvPr id="624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Желаю творческих успехов в освоении искусства росписи тканей. </a:t>
            </a:r>
          </a:p>
          <a:p>
            <a:r>
              <a:rPr lang="ru-RU"/>
              <a:t>Думаю, что когда вы займетесь творчеством, то вам обязательно захочется открыть что-то новое для себя, и эти познания принесут радость и пользу.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img0.liveinternet.ru/images/attach/c/4/78/667/78667356_akvarelnay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2" y="2714620"/>
            <a:ext cx="4177132" cy="29956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85919" y="785794"/>
            <a:ext cx="692948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Свободная акварельная живопись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5" name="Picture 4" descr="grou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071678"/>
            <a:ext cx="4132886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arttower.ru/forum/uploads/monthly_05_2009/post-12713-124152746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538" y="2357430"/>
            <a:ext cx="4000528" cy="357190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184731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143504" y="1357298"/>
            <a:ext cx="2286000" cy="424731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90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Часто встречаются несложные, но очень привлекательные эффекты. Добиваются такого при помощи кристаллов соли и мочевины. Всё под рукой – соль поваренную берем на кухне, а карбамид мочевины – на огороде или в хозяйственном магазине - это удобрение.</a:t>
            </a:r>
            <a:r>
              <a:rPr lang="ru-RU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ru-RU" sz="90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Кристаллы впитывают краску – и получаются чудесные высветленные разводы.</a:t>
            </a:r>
            <a:r>
              <a:rPr lang="ru-RU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ru-RU" sz="720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 </a:t>
            </a:r>
            <a:r>
              <a:rPr lang="ru-RU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ru-RU" sz="720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 </a:t>
            </a:r>
            <a:r>
              <a:rPr lang="ru-RU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ru-RU" sz="7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7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ru-RU" sz="90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Чтобы подобное получилось, соль или мочевину насыпают немного – по крупинке на мокрую (!), только что окрашенную ткань. Крупная соль «ведет себя» интереснее, чем мелкая. От кристаллов мочевины на ткани появляются выбеленные пятна.</a:t>
            </a:r>
            <a:r>
              <a:rPr lang="ru-RU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ru-RU" sz="90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Результат предсказать очень сложно – многое зависит от того, высохла или нет краска, а также от ткани и красок.</a:t>
            </a:r>
            <a:r>
              <a:rPr lang="ru-RU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ru-RU" sz="90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Пробуйте и восторгайтесь.</a:t>
            </a:r>
            <a:endParaRPr lang="ru-RU" dirty="0"/>
          </a:p>
        </p:txBody>
      </p:sp>
      <p:pic>
        <p:nvPicPr>
          <p:cNvPr id="1032" name="Picture 8" descr="http://chrysanthem.ru/images/image_71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3504" y="1357298"/>
            <a:ext cx="2813920" cy="4214842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1928794" y="285728"/>
            <a:ext cx="642942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Роспись с использованием кристаллов соли, мочевины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488" y="1071546"/>
            <a:ext cx="36190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Холодный батик.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DSC00059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43108" y="1571612"/>
            <a:ext cx="4786346" cy="46775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488" y="785794"/>
            <a:ext cx="429450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Узелковая  роспись. </a:t>
            </a:r>
            <a:endParaRPr lang="ru-RU" sz="3600" b="1" dirty="0">
              <a:solidFill>
                <a:srgbClr val="C00000"/>
              </a:solidFill>
            </a:endParaRPr>
          </a:p>
        </p:txBody>
      </p:sp>
      <p:pic>
        <p:nvPicPr>
          <p:cNvPr id="3" name="Picture 4" descr="knot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571612"/>
            <a:ext cx="1971237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5" descr="knot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82" y="1500175"/>
            <a:ext cx="1857388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centre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6578" y="1500174"/>
            <a:ext cx="1882790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http://www.alted.ru/oo527/html_fragments/uch.pos.files/image02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3275" y="4017286"/>
            <a:ext cx="3022662" cy="2233514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81256" y="4036223"/>
            <a:ext cx="2949984" cy="22145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14480" y="785794"/>
            <a:ext cx="68809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Техника скручивания и складыв</a:t>
            </a:r>
            <a:r>
              <a:rPr lang="ru-RU" sz="3600" b="1" dirty="0" smtClean="0">
                <a:solidFill>
                  <a:srgbClr val="C00000"/>
                </a:solidFill>
              </a:rPr>
              <a:t>ания</a:t>
            </a:r>
            <a:endParaRPr lang="ru-RU" sz="3600" b="1" dirty="0">
              <a:solidFill>
                <a:srgbClr val="C00000"/>
              </a:solidFill>
            </a:endParaRPr>
          </a:p>
        </p:txBody>
      </p:sp>
      <p:pic>
        <p:nvPicPr>
          <p:cNvPr id="4" name="Picture 4" descr="star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4149662"/>
            <a:ext cx="2286016" cy="2134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flower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962"/>
          <a:stretch>
            <a:fillRect/>
          </a:stretch>
        </p:blipFill>
        <p:spPr bwMode="auto">
          <a:xfrm>
            <a:off x="2781471" y="1633503"/>
            <a:ext cx="3744416" cy="2359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strips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437" r="4852"/>
          <a:stretch>
            <a:fillRect/>
          </a:stretch>
        </p:blipFill>
        <p:spPr bwMode="auto">
          <a:xfrm>
            <a:off x="1571604" y="4214818"/>
            <a:ext cx="2357454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43174" y="500042"/>
            <a:ext cx="427758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Мраморная техника</a:t>
            </a:r>
            <a:endParaRPr lang="ru-RU" sz="3600" b="1" dirty="0">
              <a:solidFill>
                <a:srgbClr val="C00000"/>
              </a:solidFill>
            </a:endParaRPr>
          </a:p>
        </p:txBody>
      </p:sp>
      <p:pic>
        <p:nvPicPr>
          <p:cNvPr id="3" name="Содержимое 3" descr="DSC0030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00232" y="1357298"/>
            <a:ext cx="5143536" cy="49977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28992" y="714356"/>
            <a:ext cx="304557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Горячий батик</a:t>
            </a:r>
            <a:endParaRPr lang="ru-RU" sz="3600" b="1" dirty="0">
              <a:solidFill>
                <a:srgbClr val="C00000"/>
              </a:solidFill>
            </a:endParaRPr>
          </a:p>
        </p:txBody>
      </p:sp>
      <p:pic>
        <p:nvPicPr>
          <p:cNvPr id="3" name="Picture 4" descr="wax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4135" y="1785926"/>
            <a:ext cx="2973479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5" descr="wax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8699" y="1785926"/>
            <a:ext cx="2970631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wax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4143380"/>
            <a:ext cx="2971872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 descr="wax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00496" y="4175069"/>
            <a:ext cx="2928958" cy="204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293</TotalTime>
  <Words>167</Words>
  <Application>Microsoft Office PowerPoint</Application>
  <PresentationFormat>Экран (4:3)</PresentationFormat>
  <Paragraphs>39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Технология украшения ткани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Наш вернисаж</vt:lpstr>
      <vt:lpstr>подушки</vt:lpstr>
      <vt:lpstr> </vt:lpstr>
      <vt:lpstr>открытки</vt:lpstr>
      <vt:lpstr>саше</vt:lpstr>
      <vt:lpstr>панно</vt:lpstr>
      <vt:lpstr>Ш и р м а</vt:lpstr>
      <vt:lpstr> Платки, шарфы</vt:lpstr>
      <vt:lpstr>Презентация PowerPoint</vt:lpstr>
      <vt:lpstr>картинки</vt:lpstr>
      <vt:lpstr>Ежегодные выставки работ учащихся и педагогов школы</vt:lpstr>
      <vt:lpstr> </vt:lpstr>
      <vt:lpstr> </vt:lpstr>
      <vt:lpstr>Технология украшения ткани 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Александр Петрашов</cp:lastModifiedBy>
  <cp:revision>41</cp:revision>
  <dcterms:created xsi:type="dcterms:W3CDTF">2013-01-06T18:32:13Z</dcterms:created>
  <dcterms:modified xsi:type="dcterms:W3CDTF">2019-10-09T13:31:22Z</dcterms:modified>
</cp:coreProperties>
</file>