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478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606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80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987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65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56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951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3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22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458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539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2BB4-18B2-4037-B752-BC66039D5A2A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3A315-2FBA-41B6-A96E-A751D0F789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79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56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10" y="663896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418" y="663896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783010" y="5276279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41418" y="5274879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521418" y="527487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2530827" y="5382887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8300858" y="538088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0400559" y="538088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256414" y="538479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822775" y="538088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751700" y="538088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8851711" y="538088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9731700" y="538088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0982108" y="538088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55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83" t="7590" r="-5195" b="10690"/>
          <a:stretch/>
        </p:blipFill>
        <p:spPr bwMode="auto">
          <a:xfrm>
            <a:off x="5141590" y="16195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29" r="-23529"/>
          <a:stretch/>
        </p:blipFill>
        <p:spPr bwMode="auto">
          <a:xfrm>
            <a:off x="3113793" y="1820431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387" y="182043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0" t="-23361" r="7755" b="-9696"/>
          <a:stretch/>
        </p:blipFill>
        <p:spPr bwMode="auto">
          <a:xfrm>
            <a:off x="3824185" y="415367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" b="2778"/>
          <a:stretch/>
        </p:blipFill>
        <p:spPr bwMode="auto">
          <a:xfrm>
            <a:off x="6431258" y="415367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848916" y="258401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47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21" y="0"/>
            <a:ext cx="10293059" cy="6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52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2015-09-30T08:36:05Z</dcterms:created>
  <dcterms:modified xsi:type="dcterms:W3CDTF">2015-10-12T15:21:27Z</dcterms:modified>
</cp:coreProperties>
</file>