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82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9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6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4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5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02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73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02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37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EE298-B3FE-4B7D-B99B-0F2C2280BA7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BC2FA-4BEB-4497-9D6D-2E76990ED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9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8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72" t="-19618" r="-9631" b="-16685"/>
          <a:stretch/>
        </p:blipFill>
        <p:spPr bwMode="auto">
          <a:xfrm>
            <a:off x="656267" y="639941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" r="235"/>
          <a:stretch/>
        </p:blipFill>
        <p:spPr bwMode="auto">
          <a:xfrm>
            <a:off x="7551872" y="63994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56267" y="5541868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44442" y="5541868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307012" y="5564588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1839412" y="563774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0219018" y="563857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8560440" y="563857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845251" y="563774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864727" y="563186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9621585" y="563186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817638" y="563186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6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47" r="-7275" b="-11144"/>
          <a:stretch/>
        </p:blipFill>
        <p:spPr bwMode="auto">
          <a:xfrm>
            <a:off x="2367579" y="1765124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2" r="4032"/>
          <a:stretch/>
        </p:blipFill>
        <p:spPr bwMode="auto">
          <a:xfrm>
            <a:off x="6170594" y="4025724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" t="-9157" r="1686" b="-29637"/>
          <a:stretch/>
        </p:blipFill>
        <p:spPr bwMode="auto">
          <a:xfrm>
            <a:off x="6846869" y="1772109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794" y="402572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224" y="362439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431454" y="2572739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4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256"/>
            <a:ext cx="6660037" cy="54543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939" y="1247972"/>
            <a:ext cx="5905061" cy="428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9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2015-10-08T07:41:20Z</dcterms:created>
  <dcterms:modified xsi:type="dcterms:W3CDTF">2015-10-12T16:03:08Z</dcterms:modified>
</cp:coreProperties>
</file>