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39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0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76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622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38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33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4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5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1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58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9563C-A644-45AB-ABB0-9870695321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12D79-A411-4A20-861D-989ED3E96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3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7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71" y="71811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4" t="4" r="11058"/>
          <a:stretch/>
        </p:blipFill>
        <p:spPr bwMode="auto">
          <a:xfrm>
            <a:off x="7601576" y="71811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58771" y="5765027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23098" y="5765027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207518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888265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925932" y="58550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596941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267950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601576" y="5765027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65903" y="5765027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узел 21"/>
          <p:cNvSpPr/>
          <p:nvPr/>
        </p:nvSpPr>
        <p:spPr>
          <a:xfrm>
            <a:off x="7850323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8531070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9568737" y="58550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10239746" y="584980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10910755" y="584980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9" t="-23056" r="7720" b="-17729"/>
          <a:stretch/>
        </p:blipFill>
        <p:spPr bwMode="auto">
          <a:xfrm>
            <a:off x="4547196" y="48860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" t="-15094" r="8013" b="-4837"/>
          <a:stretch/>
        </p:blipFill>
        <p:spPr bwMode="auto">
          <a:xfrm>
            <a:off x="6438861" y="233455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8" t="-11498" r="-12766" b="-9647"/>
          <a:stretch/>
        </p:blipFill>
        <p:spPr bwMode="auto">
          <a:xfrm>
            <a:off x="2652356" y="233264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4821" y="425860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59963" y="2627815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52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74" y="1362065"/>
            <a:ext cx="6610350" cy="4000500"/>
          </a:xfrm>
        </p:spPr>
      </p:pic>
    </p:spTree>
    <p:extLst>
      <p:ext uri="{BB962C8B-B14F-4D97-AF65-F5344CB8AC3E}">
        <p14:creationId xmlns:p14="http://schemas.microsoft.com/office/powerpoint/2010/main" val="239058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2015-10-08T07:47:10Z</dcterms:created>
  <dcterms:modified xsi:type="dcterms:W3CDTF">2015-10-12T16:05:53Z</dcterms:modified>
</cp:coreProperties>
</file>