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5F879-E50A-4827-A804-BA2F2FBAF6D2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73F0-E735-4730-86ED-C037BDFD85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138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5F879-E50A-4827-A804-BA2F2FBAF6D2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73F0-E735-4730-86ED-C037BDFD85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803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5F879-E50A-4827-A804-BA2F2FBAF6D2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73F0-E735-4730-86ED-C037BDFD85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438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5F879-E50A-4827-A804-BA2F2FBAF6D2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73F0-E735-4730-86ED-C037BDFD85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410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5F879-E50A-4827-A804-BA2F2FBAF6D2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73F0-E735-4730-86ED-C037BDFD85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362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5F879-E50A-4827-A804-BA2F2FBAF6D2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73F0-E735-4730-86ED-C037BDFD85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494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5F879-E50A-4827-A804-BA2F2FBAF6D2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73F0-E735-4730-86ED-C037BDFD85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043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5F879-E50A-4827-A804-BA2F2FBAF6D2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73F0-E735-4730-86ED-C037BDFD85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25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5F879-E50A-4827-A804-BA2F2FBAF6D2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73F0-E735-4730-86ED-C037BDFD85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620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5F879-E50A-4827-A804-BA2F2FBAF6D2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73F0-E735-4730-86ED-C037BDFD85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184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5F879-E50A-4827-A804-BA2F2FBAF6D2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E73F0-E735-4730-86ED-C037BDFD85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594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5F879-E50A-4827-A804-BA2F2FBAF6D2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E73F0-E735-4730-86ED-C037BDFD85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229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000" y="228600"/>
            <a:ext cx="8640000" cy="648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25" name="Rectangle 2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724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17" r="14585" b="4"/>
          <a:stretch/>
        </p:blipFill>
        <p:spPr bwMode="auto">
          <a:xfrm>
            <a:off x="1069187" y="529865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6095" y="529865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1241026" y="5640981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873532" y="5638441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0038317" y="5638441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753597" y="5638441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Блок-схема: узел 14"/>
          <p:cNvSpPr/>
          <p:nvPr/>
        </p:nvSpPr>
        <p:spPr>
          <a:xfrm>
            <a:off x="8059481" y="5728441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8741088" y="5723172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9410095" y="5730981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10427730" y="5723172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11130631" y="5730981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3169603" y="5728441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1" name="Блок-схема: узел 20"/>
          <p:cNvSpPr/>
          <p:nvPr/>
        </p:nvSpPr>
        <p:spPr>
          <a:xfrm>
            <a:off x="3851210" y="5723172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2" name="Блок-схема: узел 21"/>
          <p:cNvSpPr/>
          <p:nvPr/>
        </p:nvSpPr>
        <p:spPr>
          <a:xfrm>
            <a:off x="4520217" y="5730981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>
            <a:off x="1443163" y="5730981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4" name="Блок-схема: узел 23"/>
          <p:cNvSpPr/>
          <p:nvPr/>
        </p:nvSpPr>
        <p:spPr>
          <a:xfrm>
            <a:off x="2146064" y="5738790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252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500" r="-12500"/>
          <a:stretch/>
        </p:blipFill>
        <p:spPr bwMode="auto">
          <a:xfrm>
            <a:off x="4724327" y="738383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890" r="-28890"/>
          <a:stretch/>
        </p:blipFill>
        <p:spPr bwMode="auto">
          <a:xfrm>
            <a:off x="2682485" y="3671876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445" t="-4573" r="-12442" b="-3430"/>
          <a:stretch/>
        </p:blipFill>
        <p:spPr bwMode="auto">
          <a:xfrm>
            <a:off x="6766170" y="3673781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438682" y="3115553"/>
            <a:ext cx="7312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9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?</a:t>
            </a:r>
            <a:endParaRPr lang="ru-RU" sz="9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265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273" y="0"/>
            <a:ext cx="1030317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387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</Words>
  <Application>Microsoft Office PowerPoint</Application>
  <PresentationFormat>Широкоэкранный</PresentationFormat>
  <Paragraphs>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Book Antiqua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Лала</dc:creator>
  <cp:lastModifiedBy>Лала</cp:lastModifiedBy>
  <cp:revision>5</cp:revision>
  <dcterms:created xsi:type="dcterms:W3CDTF">2015-10-08T07:45:18Z</dcterms:created>
  <dcterms:modified xsi:type="dcterms:W3CDTF">2015-10-12T16:05:18Z</dcterms:modified>
</cp:coreProperties>
</file>