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4" d="100"/>
          <a:sy n="84" d="100"/>
        </p:scale>
        <p:origin x="702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97327-1FCD-44EB-B1E8-FAB442B43C73}" type="datetimeFigureOut">
              <a:rPr lang="ru-RU" smtClean="0"/>
              <a:t>12.10.2015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8E435-B8BF-4BF5-8C57-CD48FFC445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19729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97327-1FCD-44EB-B1E8-FAB442B43C73}" type="datetimeFigureOut">
              <a:rPr lang="ru-RU" smtClean="0"/>
              <a:t>12.10.2015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8E435-B8BF-4BF5-8C57-CD48FFC445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17303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97327-1FCD-44EB-B1E8-FAB442B43C73}" type="datetimeFigureOut">
              <a:rPr lang="ru-RU" smtClean="0"/>
              <a:t>12.10.2015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8E435-B8BF-4BF5-8C57-CD48FFC445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24897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97327-1FCD-44EB-B1E8-FAB442B43C73}" type="datetimeFigureOut">
              <a:rPr lang="ru-RU" smtClean="0"/>
              <a:t>12.10.2015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8E435-B8BF-4BF5-8C57-CD48FFC445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49777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97327-1FCD-44EB-B1E8-FAB442B43C73}" type="datetimeFigureOut">
              <a:rPr lang="ru-RU" smtClean="0"/>
              <a:t>12.10.2015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8E435-B8BF-4BF5-8C57-CD48FFC445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39585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97327-1FCD-44EB-B1E8-FAB442B43C73}" type="datetimeFigureOut">
              <a:rPr lang="ru-RU" smtClean="0"/>
              <a:t>12.10.2015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8E435-B8BF-4BF5-8C57-CD48FFC445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44920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97327-1FCD-44EB-B1E8-FAB442B43C73}" type="datetimeFigureOut">
              <a:rPr lang="ru-RU" smtClean="0"/>
              <a:t>12.10.2015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8E435-B8BF-4BF5-8C57-CD48FFC445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61742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97327-1FCD-44EB-B1E8-FAB442B43C73}" type="datetimeFigureOut">
              <a:rPr lang="ru-RU" smtClean="0"/>
              <a:t>12.10.2015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8E435-B8BF-4BF5-8C57-CD48FFC445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63345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97327-1FCD-44EB-B1E8-FAB442B43C73}" type="datetimeFigureOut">
              <a:rPr lang="ru-RU" smtClean="0"/>
              <a:t>12.10.2015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8E435-B8BF-4BF5-8C57-CD48FFC445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55252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97327-1FCD-44EB-B1E8-FAB442B43C73}" type="datetimeFigureOut">
              <a:rPr lang="ru-RU" smtClean="0"/>
              <a:t>12.10.2015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8E435-B8BF-4BF5-8C57-CD48FFC445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37480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97327-1FCD-44EB-B1E8-FAB442B43C73}" type="datetimeFigureOut">
              <a:rPr lang="ru-RU" smtClean="0"/>
              <a:t>12.10.2015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8E435-B8BF-4BF5-8C57-CD48FFC445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67528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297327-1FCD-44EB-B1E8-FAB442B43C73}" type="datetimeFigureOut">
              <a:rPr lang="ru-RU" smtClean="0"/>
              <a:t>12.10.2015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88E435-B8BF-4BF5-8C57-CD48FFC445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5513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Рисунок 22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6000" y="228600"/>
            <a:ext cx="8640000" cy="6480000"/>
          </a:xfrm>
          <a:prstGeom prst="roundRect">
            <a:avLst/>
          </a:prstGeom>
          <a:ln w="57150">
            <a:solidFill>
              <a:srgbClr val="0070C0"/>
            </a:solidFill>
          </a:ln>
        </p:spPr>
      </p:pic>
      <p:sp>
        <p:nvSpPr>
          <p:cNvPr id="24" name="Rectangle 21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83249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5500" r="-5500"/>
          <a:stretch/>
        </p:blipFill>
        <p:spPr bwMode="auto">
          <a:xfrm>
            <a:off x="931677" y="502262"/>
            <a:ext cx="3960000" cy="3960000"/>
          </a:xfrm>
          <a:prstGeom prst="roundRect">
            <a:avLst/>
          </a:prstGeom>
          <a:ln w="57150">
            <a:solidFill>
              <a:srgbClr val="0070C0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Рисунок 4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073" t="842" r="6111" b="-842"/>
          <a:stretch/>
        </p:blipFill>
        <p:spPr bwMode="auto">
          <a:xfrm>
            <a:off x="7656139" y="502262"/>
            <a:ext cx="3960000" cy="3960000"/>
          </a:xfrm>
          <a:prstGeom prst="roundRect">
            <a:avLst/>
          </a:prstGeom>
          <a:ln w="57150">
            <a:solidFill>
              <a:srgbClr val="0070C0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6" name="Скругленный прямоугольник 5"/>
          <p:cNvSpPr/>
          <p:nvPr/>
        </p:nvSpPr>
        <p:spPr>
          <a:xfrm>
            <a:off x="931677" y="5218301"/>
            <a:ext cx="3960000" cy="612000"/>
          </a:xfrm>
          <a:prstGeom prst="roundRect">
            <a:avLst/>
          </a:prstGeom>
          <a:noFill/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7656139" y="5218301"/>
            <a:ext cx="3960000" cy="612000"/>
          </a:xfrm>
          <a:prstGeom prst="roundRect">
            <a:avLst/>
          </a:prstGeom>
          <a:noFill/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2192311" y="5218301"/>
            <a:ext cx="0" cy="612000"/>
          </a:xfrm>
          <a:prstGeom prst="line">
            <a:avLst/>
          </a:prstGeom>
          <a:ln w="571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9176898" y="5218301"/>
            <a:ext cx="0" cy="612000"/>
          </a:xfrm>
          <a:prstGeom prst="line">
            <a:avLst/>
          </a:prstGeom>
          <a:ln w="571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Блок-схема: узел 9"/>
          <p:cNvSpPr/>
          <p:nvPr/>
        </p:nvSpPr>
        <p:spPr>
          <a:xfrm>
            <a:off x="2607418" y="5308301"/>
            <a:ext cx="432000" cy="432000"/>
          </a:xfrm>
          <a:prstGeom prst="flowChartConnector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11" name="Блок-схема: узел 10"/>
          <p:cNvSpPr/>
          <p:nvPr/>
        </p:nvSpPr>
        <p:spPr>
          <a:xfrm>
            <a:off x="3851368" y="5308301"/>
            <a:ext cx="432000" cy="432000"/>
          </a:xfrm>
          <a:prstGeom prst="flowChartConnector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12" name="Блок-схема: узел 11"/>
          <p:cNvSpPr/>
          <p:nvPr/>
        </p:nvSpPr>
        <p:spPr>
          <a:xfrm>
            <a:off x="9681976" y="5308301"/>
            <a:ext cx="432000" cy="432000"/>
          </a:xfrm>
          <a:prstGeom prst="flowChartConnector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13" name="Блок-схема: узел 12"/>
          <p:cNvSpPr/>
          <p:nvPr/>
        </p:nvSpPr>
        <p:spPr>
          <a:xfrm>
            <a:off x="10857248" y="5308301"/>
            <a:ext cx="432000" cy="432000"/>
          </a:xfrm>
          <a:prstGeom prst="flowChartConnector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14" name="Блок-схема: узел 13"/>
          <p:cNvSpPr/>
          <p:nvPr/>
        </p:nvSpPr>
        <p:spPr>
          <a:xfrm>
            <a:off x="7945217" y="5315386"/>
            <a:ext cx="432000" cy="432000"/>
          </a:xfrm>
          <a:prstGeom prst="flowChartConnector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15" name="Блок-схема: узел 14"/>
          <p:cNvSpPr/>
          <p:nvPr/>
        </p:nvSpPr>
        <p:spPr>
          <a:xfrm>
            <a:off x="3229393" y="5308301"/>
            <a:ext cx="432000" cy="432000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16" name="Блок-схема: узел 15"/>
          <p:cNvSpPr/>
          <p:nvPr/>
        </p:nvSpPr>
        <p:spPr>
          <a:xfrm>
            <a:off x="1345994" y="5308301"/>
            <a:ext cx="432000" cy="432000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17" name="Блок-схема: узел 16"/>
          <p:cNvSpPr/>
          <p:nvPr/>
        </p:nvSpPr>
        <p:spPr>
          <a:xfrm>
            <a:off x="8606717" y="5308301"/>
            <a:ext cx="432000" cy="432000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18" name="Блок-схема: узел 17"/>
          <p:cNvSpPr/>
          <p:nvPr/>
        </p:nvSpPr>
        <p:spPr>
          <a:xfrm>
            <a:off x="10269612" y="5308301"/>
            <a:ext cx="432000" cy="432000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94549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5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8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1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4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0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3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6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9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253" t="-5709" r="-4329" b="-2873"/>
          <a:stretch/>
        </p:blipFill>
        <p:spPr bwMode="auto">
          <a:xfrm>
            <a:off x="2405235" y="2196220"/>
            <a:ext cx="2160000" cy="2160000"/>
          </a:xfrm>
          <a:prstGeom prst="ellipse">
            <a:avLst/>
          </a:prstGeom>
          <a:ln w="57150">
            <a:solidFill>
              <a:srgbClr val="0070C0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Рисунок 4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4319" t="-14091" r="-10681" b="-10909"/>
          <a:stretch/>
        </p:blipFill>
        <p:spPr>
          <a:xfrm>
            <a:off x="6407005" y="2167010"/>
            <a:ext cx="2160000" cy="2160000"/>
          </a:xfrm>
          <a:prstGeom prst="ellipse">
            <a:avLst/>
          </a:prstGeom>
          <a:ln w="57150">
            <a:solidFill>
              <a:srgbClr val="0070C0"/>
            </a:solidFill>
          </a:ln>
        </p:spPr>
      </p:pic>
      <p:pic>
        <p:nvPicPr>
          <p:cNvPr id="6" name="Рисунок 5"/>
          <p:cNvPicPr/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368" t="-56337" r="-6191" b="-39434"/>
          <a:stretch/>
        </p:blipFill>
        <p:spPr bwMode="auto">
          <a:xfrm>
            <a:off x="4385165" y="4113920"/>
            <a:ext cx="2160000" cy="2160000"/>
          </a:xfrm>
          <a:prstGeom prst="ellipse">
            <a:avLst/>
          </a:prstGeom>
          <a:ln w="57150">
            <a:solidFill>
              <a:srgbClr val="0070C0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7" name="Рисунок 6"/>
          <p:cNvPicPr/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3116" t="-11780" r="-29840" b="-15941"/>
          <a:stretch/>
        </p:blipFill>
        <p:spPr bwMode="auto">
          <a:xfrm>
            <a:off x="4428980" y="453780"/>
            <a:ext cx="2160000" cy="2160000"/>
          </a:xfrm>
          <a:prstGeom prst="ellipse">
            <a:avLst/>
          </a:prstGeom>
          <a:ln w="57150">
            <a:solidFill>
              <a:srgbClr val="0070C0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5143335" y="2613780"/>
            <a:ext cx="731290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9600" b="0" cap="none" spc="0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Book Antiqua" panose="02040602050305030304" pitchFamily="18" charset="0"/>
              </a:rPr>
              <a:t>?</a:t>
            </a:r>
            <a:endParaRPr lang="ru-RU" sz="9600" b="0" cap="none" spc="0" dirty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Book Antiqua" panose="020406020503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491675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2080" y="0"/>
            <a:ext cx="932783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73612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1</Words>
  <Application>Microsoft Office PowerPoint</Application>
  <PresentationFormat>Широкоэкранный</PresentationFormat>
  <Paragraphs>1</Paragraphs>
  <Slides>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9" baseType="lpstr">
      <vt:lpstr>Arial</vt:lpstr>
      <vt:lpstr>Book Antiqua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Лала</dc:creator>
  <cp:lastModifiedBy>Лала</cp:lastModifiedBy>
  <cp:revision>4</cp:revision>
  <dcterms:created xsi:type="dcterms:W3CDTF">2015-09-30T08:17:44Z</dcterms:created>
  <dcterms:modified xsi:type="dcterms:W3CDTF">2015-10-12T15:19:38Z</dcterms:modified>
</cp:coreProperties>
</file>