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5A62-411B-4351-ADF6-E314E3A87003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2E5CD-5783-4569-9A6C-DF543DF4BD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5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5A62-411B-4351-ADF6-E314E3A87003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2E5CD-5783-4569-9A6C-DF543DF4BD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774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5A62-411B-4351-ADF6-E314E3A87003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2E5CD-5783-4569-9A6C-DF543DF4BD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791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5A62-411B-4351-ADF6-E314E3A87003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2E5CD-5783-4569-9A6C-DF543DF4BD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407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5A62-411B-4351-ADF6-E314E3A87003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2E5CD-5783-4569-9A6C-DF543DF4BD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04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5A62-411B-4351-ADF6-E314E3A87003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2E5CD-5783-4569-9A6C-DF543DF4BD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431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5A62-411B-4351-ADF6-E314E3A87003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2E5CD-5783-4569-9A6C-DF543DF4BD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979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5A62-411B-4351-ADF6-E314E3A87003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2E5CD-5783-4569-9A6C-DF543DF4BD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5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5A62-411B-4351-ADF6-E314E3A87003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2E5CD-5783-4569-9A6C-DF543DF4BD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186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5A62-411B-4351-ADF6-E314E3A87003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2E5CD-5783-4569-9A6C-DF543DF4BD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636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5A62-411B-4351-ADF6-E314E3A87003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2E5CD-5783-4569-9A6C-DF543DF4BD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972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25A62-411B-4351-ADF6-E314E3A87003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F2E5CD-5783-4569-9A6C-DF543DF4BD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068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766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0" r="10368"/>
          <a:stretch/>
        </p:blipFill>
        <p:spPr bwMode="auto">
          <a:xfrm>
            <a:off x="832033" y="694850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832033" y="5291600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246787" y="5290760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499613" y="5288785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8997552" y="5286880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Блок-схема: узел 9"/>
          <p:cNvSpPr/>
          <p:nvPr/>
        </p:nvSpPr>
        <p:spPr>
          <a:xfrm>
            <a:off x="1824826" y="5373775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3416380" y="5373775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8259055" y="5373775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9834303" y="5373775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1153214" y="5377685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2752547" y="5373775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4071930" y="5373775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7583387" y="5382130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9226787" y="5384670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10441819" y="5373775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1" t="-28587" r="9476" b="-23660"/>
          <a:stretch/>
        </p:blipFill>
        <p:spPr>
          <a:xfrm>
            <a:off x="7246787" y="694850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091590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698" t="-14555" b="1"/>
          <a:stretch/>
        </p:blipFill>
        <p:spPr bwMode="auto">
          <a:xfrm>
            <a:off x="4665439" y="4506193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" b="472"/>
          <a:stretch/>
        </p:blipFill>
        <p:spPr bwMode="auto">
          <a:xfrm>
            <a:off x="4665439" y="186193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6" t="-6093" r="-2886" b="6093"/>
          <a:stretch/>
        </p:blipFill>
        <p:spPr>
          <a:xfrm>
            <a:off x="6825439" y="2346193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</p:spPr>
      </p:pic>
      <p:pic>
        <p:nvPicPr>
          <p:cNvPr id="7" name="Рисунок 6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05" t="-42387" r="31269" b="-1"/>
          <a:stretch/>
        </p:blipFill>
        <p:spPr bwMode="auto">
          <a:xfrm>
            <a:off x="2505439" y="2346193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379794" y="2641363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995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774" y="194686"/>
            <a:ext cx="5341975" cy="6499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507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2</Words>
  <Application>Microsoft Office PowerPoint</Application>
  <PresentationFormat>Широкоэкранный</PresentationFormat>
  <Paragraphs>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Book Antiqua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9</cp:revision>
  <dcterms:created xsi:type="dcterms:W3CDTF">2015-09-30T08:11:18Z</dcterms:created>
  <dcterms:modified xsi:type="dcterms:W3CDTF">2015-10-11T16:17:26Z</dcterms:modified>
</cp:coreProperties>
</file>