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84" r:id="rId7"/>
    <p:sldId id="271" r:id="rId8"/>
    <p:sldId id="274" r:id="rId9"/>
    <p:sldId id="279" r:id="rId10"/>
    <p:sldId id="280" r:id="rId11"/>
    <p:sldId id="281" r:id="rId12"/>
    <p:sldId id="282" r:id="rId13"/>
    <p:sldId id="28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9A90A-418E-44CA-8576-F522F3A88513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A8F9-B9AE-411F-A46A-EB8FF59C7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007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9A90A-418E-44CA-8576-F522F3A88513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A8F9-B9AE-411F-A46A-EB8FF59C7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104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9A90A-418E-44CA-8576-F522F3A88513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A8F9-B9AE-411F-A46A-EB8FF59C7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84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9A90A-418E-44CA-8576-F522F3A88513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A8F9-B9AE-411F-A46A-EB8FF59C7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17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9A90A-418E-44CA-8576-F522F3A88513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A8F9-B9AE-411F-A46A-EB8FF59C7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266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9A90A-418E-44CA-8576-F522F3A88513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A8F9-B9AE-411F-A46A-EB8FF59C7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594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9A90A-418E-44CA-8576-F522F3A88513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A8F9-B9AE-411F-A46A-EB8FF59C7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138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9A90A-418E-44CA-8576-F522F3A88513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A8F9-B9AE-411F-A46A-EB8FF59C7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392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9A90A-418E-44CA-8576-F522F3A88513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A8F9-B9AE-411F-A46A-EB8FF59C7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654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9A90A-418E-44CA-8576-F522F3A88513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A8F9-B9AE-411F-A46A-EB8FF59C7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666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9A90A-418E-44CA-8576-F522F3A88513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4A8F9-B9AE-411F-A46A-EB8FF59C7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65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9A90A-418E-44CA-8576-F522F3A88513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4A8F9-B9AE-411F-A46A-EB8FF59C7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36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772400" cy="1470025"/>
          </a:xfrm>
        </p:spPr>
        <p:txBody>
          <a:bodyPr/>
          <a:lstStyle/>
          <a:p>
            <a:r>
              <a:rPr lang="ru-RU" dirty="0" smtClean="0"/>
              <a:t>Найди соответствие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3168352" cy="4680520"/>
          </a:xfrm>
        </p:spPr>
        <p:txBody>
          <a:bodyPr>
            <a:normAutofit/>
          </a:bodyPr>
          <a:lstStyle/>
          <a:p>
            <a:r>
              <a:rPr lang="ru-RU" dirty="0" smtClean="0"/>
              <a:t>Растения</a:t>
            </a:r>
          </a:p>
          <a:p>
            <a:endParaRPr lang="ru-RU" dirty="0" smtClean="0"/>
          </a:p>
          <a:p>
            <a:r>
              <a:rPr lang="ru-RU" dirty="0" smtClean="0"/>
              <a:t>Грибы</a:t>
            </a:r>
          </a:p>
          <a:p>
            <a:endParaRPr lang="ru-RU" dirty="0" smtClean="0"/>
          </a:p>
          <a:p>
            <a:r>
              <a:rPr lang="ru-RU" dirty="0" smtClean="0"/>
              <a:t>Животные</a:t>
            </a:r>
          </a:p>
          <a:p>
            <a:endParaRPr lang="ru-RU" dirty="0" smtClean="0"/>
          </a:p>
          <a:p>
            <a:r>
              <a:rPr lang="ru-RU" dirty="0" smtClean="0"/>
              <a:t>Бактерии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2204864"/>
            <a:ext cx="342061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1.Волк</a:t>
            </a:r>
          </a:p>
          <a:p>
            <a:r>
              <a:rPr lang="ru-RU" sz="2400" dirty="0" smtClean="0"/>
              <a:t>2. Синица</a:t>
            </a:r>
          </a:p>
          <a:p>
            <a:r>
              <a:rPr lang="ru-RU" sz="2400" dirty="0" smtClean="0"/>
              <a:t>3. Опята</a:t>
            </a:r>
          </a:p>
          <a:p>
            <a:r>
              <a:rPr lang="ru-RU" sz="2400" dirty="0" smtClean="0"/>
              <a:t>4. Кактус</a:t>
            </a:r>
          </a:p>
          <a:p>
            <a:r>
              <a:rPr lang="ru-RU" sz="2400" dirty="0" smtClean="0"/>
              <a:t>5. Вирус гриппа</a:t>
            </a:r>
          </a:p>
          <a:p>
            <a:r>
              <a:rPr lang="ru-RU" sz="2400" dirty="0" smtClean="0"/>
              <a:t>6. Бегемот</a:t>
            </a:r>
          </a:p>
          <a:p>
            <a:r>
              <a:rPr lang="ru-RU" sz="2400" dirty="0" smtClean="0"/>
              <a:t>7. Инфузория – туфелька</a:t>
            </a:r>
          </a:p>
          <a:p>
            <a:r>
              <a:rPr lang="ru-RU" sz="2400" dirty="0" smtClean="0"/>
              <a:t>8. Мухомор</a:t>
            </a:r>
          </a:p>
          <a:p>
            <a:r>
              <a:rPr lang="ru-RU" sz="2400" dirty="0" smtClean="0"/>
              <a:t>9. Береза</a:t>
            </a:r>
          </a:p>
          <a:p>
            <a:r>
              <a:rPr lang="ru-RU" sz="2400" dirty="0" smtClean="0"/>
              <a:t>10. Сирень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9103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/>
              <a:t>Особенности распространения живых организмов на суше зависит от: </a:t>
            </a:r>
            <a:endParaRPr lang="ru-RU" dirty="0"/>
          </a:p>
          <a:p>
            <a:pPr marL="0" lvl="0" indent="0">
              <a:buNone/>
            </a:pPr>
            <a:r>
              <a:rPr lang="ru-RU" dirty="0"/>
              <a:t>1. Географической широты</a:t>
            </a:r>
          </a:p>
          <a:p>
            <a:pPr marL="0" lvl="0" indent="0">
              <a:buNone/>
            </a:pPr>
            <a:r>
              <a:rPr lang="ru-RU" dirty="0"/>
              <a:t>2. Соотношения тепла и влаги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77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8880"/>
            <a:ext cx="8975731" cy="189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78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</a:t>
            </a:r>
            <a:r>
              <a:rPr lang="ru-RU" b="1" dirty="0"/>
              <a:t>Домашнее задание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рочитать </a:t>
            </a:r>
            <a:r>
              <a:rPr lang="ru-RU" dirty="0"/>
              <a:t>параграф </a:t>
            </a:r>
            <a:r>
              <a:rPr lang="ru-RU" dirty="0" smtClean="0"/>
              <a:t>49</a:t>
            </a:r>
          </a:p>
          <a:p>
            <a:r>
              <a:rPr lang="ru-RU" dirty="0" smtClean="0"/>
              <a:t> </a:t>
            </a:r>
            <a:r>
              <a:rPr lang="ru-RU" dirty="0"/>
              <a:t>Подготовить презентацию, буклет, кроссворд на тему: «Самые удивительные обитатели Мирового океана».</a:t>
            </a:r>
          </a:p>
        </p:txBody>
      </p:sp>
    </p:spTree>
    <p:extLst>
      <p:ext uri="{BB962C8B-B14F-4D97-AF65-F5344CB8AC3E}">
        <p14:creationId xmlns:p14="http://schemas.microsoft.com/office/powerpoint/2010/main" val="302962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6851104" cy="452596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b="1" dirty="0"/>
              <a:t>сегодня я узнал…</a:t>
            </a:r>
            <a:endParaRPr lang="ru-RU" dirty="0"/>
          </a:p>
          <a:p>
            <a:pPr lvl="0"/>
            <a:r>
              <a:rPr lang="ru-RU" b="1" dirty="0"/>
              <a:t>было интересно…</a:t>
            </a:r>
            <a:endParaRPr lang="ru-RU" dirty="0"/>
          </a:p>
          <a:p>
            <a:pPr lvl="0"/>
            <a:r>
              <a:rPr lang="ru-RU" b="1" dirty="0"/>
              <a:t>было трудно…</a:t>
            </a:r>
            <a:endParaRPr lang="ru-RU" dirty="0"/>
          </a:p>
          <a:p>
            <a:pPr lvl="0"/>
            <a:r>
              <a:rPr lang="ru-RU" b="1" dirty="0"/>
              <a:t>я выполнял задания…</a:t>
            </a:r>
            <a:endParaRPr lang="ru-RU" dirty="0"/>
          </a:p>
          <a:p>
            <a:pPr lvl="0"/>
            <a:r>
              <a:rPr lang="ru-RU" b="1" dirty="0"/>
              <a:t>я понял, что…</a:t>
            </a:r>
            <a:endParaRPr lang="ru-RU" dirty="0"/>
          </a:p>
          <a:p>
            <a:pPr lvl="0"/>
            <a:r>
              <a:rPr lang="ru-RU" b="1" dirty="0"/>
              <a:t>теперь я могу…</a:t>
            </a:r>
            <a:endParaRPr lang="ru-RU" dirty="0"/>
          </a:p>
          <a:p>
            <a:pPr lvl="0"/>
            <a:r>
              <a:rPr lang="ru-RU" b="1" dirty="0"/>
              <a:t>я почувствовал, что…</a:t>
            </a:r>
            <a:endParaRPr lang="ru-RU" dirty="0"/>
          </a:p>
          <a:p>
            <a:pPr lvl="0"/>
            <a:r>
              <a:rPr lang="ru-RU" b="1" dirty="0"/>
              <a:t>я приобрел…</a:t>
            </a:r>
            <a:endParaRPr lang="ru-RU" dirty="0"/>
          </a:p>
          <a:p>
            <a:pPr lvl="0"/>
            <a:r>
              <a:rPr lang="ru-RU" b="1" dirty="0"/>
              <a:t>я научился…</a:t>
            </a:r>
            <a:endParaRPr lang="ru-RU" dirty="0"/>
          </a:p>
          <a:p>
            <a:pPr lvl="0"/>
            <a:r>
              <a:rPr lang="ru-RU" b="1" dirty="0"/>
              <a:t>у меня получилось …</a:t>
            </a:r>
            <a:endParaRPr lang="ru-RU" dirty="0"/>
          </a:p>
          <a:p>
            <a:pPr lvl="0"/>
            <a:r>
              <a:rPr lang="ru-RU" b="1" dirty="0"/>
              <a:t>я смог…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092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урока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268760"/>
            <a:ext cx="8964488" cy="4857403"/>
          </a:xfrm>
        </p:spPr>
        <p:txBody>
          <a:bodyPr>
            <a:noAutofit/>
          </a:bodyPr>
          <a:lstStyle/>
          <a:p>
            <a:r>
              <a:rPr lang="ru-RU" sz="3600" b="1" dirty="0"/>
              <a:t>Как распространена жизнь в океане и на </a:t>
            </a:r>
            <a:r>
              <a:rPr lang="ru-RU" sz="3600" b="1" dirty="0" smtClean="0"/>
              <a:t>суше?</a:t>
            </a:r>
          </a:p>
          <a:p>
            <a:r>
              <a:rPr lang="ru-RU" sz="3600" b="1" dirty="0"/>
              <a:t>От чего зависит распространение живых </a:t>
            </a:r>
            <a:r>
              <a:rPr lang="ru-RU" sz="3600" b="1" dirty="0" err="1" smtClean="0"/>
              <a:t>организмо</a:t>
            </a:r>
            <a:r>
              <a:rPr lang="ru-RU" sz="3600" b="1" dirty="0" smtClean="0"/>
              <a:t> в океане и на суше?</a:t>
            </a:r>
            <a:endParaRPr lang="ru-RU" sz="3600" b="1" dirty="0"/>
          </a:p>
          <a:p>
            <a:r>
              <a:rPr lang="ru-RU" sz="3600" b="1" dirty="0"/>
              <a:t>2.	Какие природные условия необходимы для жизни этих организмов?</a:t>
            </a:r>
          </a:p>
          <a:p>
            <a:r>
              <a:rPr lang="ru-RU" sz="3600" b="1" dirty="0"/>
              <a:t>3.	Как называются живые организмы, заселяющие </a:t>
            </a:r>
            <a:r>
              <a:rPr lang="ru-RU" sz="3600" b="1"/>
              <a:t>различное </a:t>
            </a:r>
            <a:r>
              <a:rPr lang="ru-RU" sz="3600" b="1" smtClean="0"/>
              <a:t>пространство?</a:t>
            </a:r>
            <a:endParaRPr lang="ru-RU" sz="36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4091963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10280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147248" cy="16288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Распространение живых организмов </a:t>
            </a:r>
            <a:r>
              <a:rPr lang="ru-RU" b="1" i="1" dirty="0"/>
              <a:t>в Океане.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	У</a:t>
            </a:r>
            <a:r>
              <a:rPr lang="ru-RU" dirty="0" smtClean="0"/>
              <a:t>чебник </a:t>
            </a:r>
            <a:r>
              <a:rPr lang="ru-RU" dirty="0"/>
              <a:t>параграф 49 (5-6 </a:t>
            </a:r>
            <a:r>
              <a:rPr lang="ru-RU" dirty="0" smtClean="0"/>
              <a:t>класс), стр. 126 и </a:t>
            </a:r>
            <a:r>
              <a:rPr lang="ru-RU" dirty="0"/>
              <a:t>выполните в рабочих листах задание № </a:t>
            </a:r>
            <a:r>
              <a:rPr lang="ru-RU" dirty="0" smtClean="0"/>
              <a:t>3.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Особенности распространения живых организмов в океане зависят от:</a:t>
            </a:r>
          </a:p>
          <a:p>
            <a:r>
              <a:rPr lang="ru-RU" dirty="0"/>
              <a:t>1.</a:t>
            </a:r>
          </a:p>
          <a:p>
            <a:r>
              <a:rPr lang="ru-RU" dirty="0"/>
              <a:t>2.</a:t>
            </a:r>
          </a:p>
          <a:p>
            <a:r>
              <a:rPr lang="ru-RU" dirty="0"/>
              <a:t>3. </a:t>
            </a:r>
          </a:p>
        </p:txBody>
      </p:sp>
    </p:spTree>
    <p:extLst>
      <p:ext uri="{BB962C8B-B14F-4D97-AF65-F5344CB8AC3E}">
        <p14:creationId xmlns:p14="http://schemas.microsoft.com/office/powerpoint/2010/main" val="41498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Задание №1. Особенности распространения живых организмов в океане зависят от:</a:t>
            </a:r>
            <a:endParaRPr lang="ru-RU" dirty="0"/>
          </a:p>
          <a:p>
            <a:r>
              <a:rPr lang="ru-RU" b="1" i="1" dirty="0"/>
              <a:t> </a:t>
            </a:r>
            <a:endParaRPr lang="ru-RU" dirty="0"/>
          </a:p>
          <a:p>
            <a:r>
              <a:rPr lang="ru-RU" dirty="0"/>
              <a:t>1. </a:t>
            </a:r>
            <a:r>
              <a:rPr lang="ru-RU" u="sng" dirty="0"/>
              <a:t>Г</a:t>
            </a:r>
            <a:r>
              <a:rPr lang="ru-RU" u="sng" dirty="0" smtClean="0"/>
              <a:t>еографической </a:t>
            </a:r>
            <a:r>
              <a:rPr lang="ru-RU" u="sng" dirty="0"/>
              <a:t>широты</a:t>
            </a:r>
            <a:endParaRPr lang="ru-RU" dirty="0"/>
          </a:p>
          <a:p>
            <a:r>
              <a:rPr lang="ru-RU" dirty="0"/>
              <a:t>2. </a:t>
            </a:r>
            <a:r>
              <a:rPr lang="ru-RU" u="sng" dirty="0"/>
              <a:t>Г</a:t>
            </a:r>
            <a:r>
              <a:rPr lang="ru-RU" u="sng" dirty="0" smtClean="0"/>
              <a:t>лубины</a:t>
            </a:r>
            <a:endParaRPr lang="ru-RU" dirty="0"/>
          </a:p>
          <a:p>
            <a:r>
              <a:rPr lang="ru-RU" dirty="0"/>
              <a:t>3. </a:t>
            </a:r>
            <a:r>
              <a:rPr lang="ru-RU" u="sng" dirty="0"/>
              <a:t>Н</a:t>
            </a:r>
            <a:r>
              <a:rPr lang="ru-RU" u="sng" dirty="0" smtClean="0"/>
              <a:t>аличие </a:t>
            </a:r>
            <a:r>
              <a:rPr lang="ru-RU" u="sng" dirty="0"/>
              <a:t>кислорода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71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40364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На какие части </a:t>
            </a:r>
            <a:r>
              <a:rPr lang="ru-RU" b="1" dirty="0" smtClean="0"/>
              <a:t>делится жизнь в Океане.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Группы водных </a:t>
            </a:r>
            <a:r>
              <a:rPr lang="ru-RU" dirty="0"/>
              <a:t>организмов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547664" y="2204864"/>
            <a:ext cx="136815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283968" y="2348880"/>
            <a:ext cx="0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156176" y="2348880"/>
            <a:ext cx="144016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93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1" y="296652"/>
            <a:ext cx="8304923" cy="6228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630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8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7868172" cy="4901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574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11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84326"/>
            <a:ext cx="7939131" cy="514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468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/>
              <a:t>Особенности распространения живых организмов на суше зависит от: </a:t>
            </a:r>
            <a:endParaRPr lang="ru-RU" dirty="0"/>
          </a:p>
          <a:p>
            <a:pPr marL="0" lvl="0" indent="0">
              <a:buNone/>
            </a:pPr>
            <a:r>
              <a:rPr lang="ru-RU" dirty="0" smtClean="0"/>
              <a:t>1. </a:t>
            </a:r>
          </a:p>
          <a:p>
            <a:pPr marL="0" lvl="0" indent="0">
              <a:buNone/>
            </a:pPr>
            <a:r>
              <a:rPr lang="ru-RU" dirty="0" smtClean="0"/>
              <a:t>2.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227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</TotalTime>
  <Words>191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Найди соответствие</vt:lpstr>
      <vt:lpstr>Цель урока</vt:lpstr>
      <vt:lpstr>Распространение живых организмов в Океане. </vt:lpstr>
      <vt:lpstr>Презентация PowerPoint</vt:lpstr>
      <vt:lpstr>На какие части делится жизнь в Океане. </vt:lpstr>
      <vt:lpstr>Презентация PowerPoint</vt:lpstr>
      <vt:lpstr>8</vt:lpstr>
      <vt:lpstr>11</vt:lpstr>
      <vt:lpstr>Презентация PowerPoint</vt:lpstr>
      <vt:lpstr>Презентация PowerPoint</vt:lpstr>
      <vt:lpstr>Презентация PowerPoint</vt:lpstr>
      <vt:lpstr> Домашнее задание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соответствие</dc:title>
  <dc:creator>Kabinet-14</dc:creator>
  <cp:lastModifiedBy>Kabinet-14</cp:lastModifiedBy>
  <cp:revision>17</cp:revision>
  <dcterms:created xsi:type="dcterms:W3CDTF">2019-02-26T00:18:20Z</dcterms:created>
  <dcterms:modified xsi:type="dcterms:W3CDTF">2019-10-09T04:24:34Z</dcterms:modified>
</cp:coreProperties>
</file>