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57" r:id="rId3"/>
    <p:sldId id="267" r:id="rId4"/>
    <p:sldId id="266" r:id="rId5"/>
    <p:sldId id="265" r:id="rId6"/>
    <p:sldId id="264" r:id="rId7"/>
    <p:sldId id="263" r:id="rId8"/>
    <p:sldId id="272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829A7-1677-4721-9618-04543C26CC4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EF666-0E8D-43D4-BA95-21E7C7CCD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515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74E9E-B49C-4857-B3F9-BC4850D1705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70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18356"/>
            <a:ext cx="7704856" cy="55909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b="1" smtClean="0">
                <a:solidFill>
                  <a:srgbClr val="FF0000"/>
                </a:solidFill>
              </a:rPr>
              <a:t>    ЗНАКОМИМСЯ С УДАРНЫМИ ИНСТРУМЕНТАМИ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6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                                            Подготовила: Зуева Т. В. </a:t>
            </a:r>
            <a:endParaRPr lang="ru-RU" sz="2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goo.kz/media/img/blog/5181ecfd242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30040"/>
            <a:ext cx="4320480" cy="3240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1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3050"/>
            <a:ext cx="7488832" cy="85169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ударные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052736"/>
            <a:ext cx="3744416" cy="5073427"/>
          </a:xfrm>
        </p:spPr>
        <p:txBody>
          <a:bodyPr>
            <a:normAutofit fontScale="25000" lnSpcReduction="20000"/>
          </a:bodyPr>
          <a:lstStyle/>
          <a:p>
            <a:endParaRPr lang="ru-RU" sz="3200" dirty="0" smtClean="0"/>
          </a:p>
          <a:p>
            <a:r>
              <a:rPr lang="ru-RU" sz="8000" b="1" dirty="0" smtClean="0">
                <a:solidFill>
                  <a:srgbClr val="7030A0"/>
                </a:solidFill>
              </a:rPr>
              <a:t>Ложки</a:t>
            </a:r>
            <a:r>
              <a:rPr lang="ru-RU" sz="8000" dirty="0" smtClean="0"/>
              <a:t> </a:t>
            </a:r>
            <a:r>
              <a:rPr lang="ru-RU" sz="8000" dirty="0"/>
              <a:t>– ударный инструмент, представляющий собой </a:t>
            </a:r>
            <a:r>
              <a:rPr lang="ru-RU" sz="8000" dirty="0" smtClean="0"/>
              <a:t>деревянные ложки</a:t>
            </a:r>
            <a:r>
              <a:rPr lang="ru-RU" sz="8000" dirty="0"/>
              <a:t>, к рукоятке которой привязывали бубенчики В игровой комплект ложек могут входить 2, 3 или 4 ложки среднего размера и одна большой величины. От того, что размеры разные, возникает впечатление чередования звуков по высоте.</a:t>
            </a:r>
            <a:endParaRPr lang="ru-RU" sz="8000" dirty="0" smtClean="0"/>
          </a:p>
          <a:p>
            <a:endParaRPr lang="ru-RU" sz="6200" dirty="0"/>
          </a:p>
          <a:p>
            <a:pPr algn="r"/>
            <a:r>
              <a:rPr lang="ru-RU" sz="8000" dirty="0" smtClean="0"/>
              <a:t>За </a:t>
            </a:r>
            <a:r>
              <a:rPr lang="ru-RU" sz="8000" dirty="0"/>
              <a:t>обедом суп едят,</a:t>
            </a:r>
          </a:p>
          <a:p>
            <a:pPr algn="r"/>
            <a:r>
              <a:rPr lang="ru-RU" sz="8000" dirty="0"/>
              <a:t>К вечеру «заговорят»</a:t>
            </a:r>
          </a:p>
          <a:p>
            <a:pPr algn="r"/>
            <a:r>
              <a:rPr lang="ru-RU" sz="8000" dirty="0"/>
              <a:t>Деревянные девчонки,</a:t>
            </a:r>
          </a:p>
          <a:p>
            <a:pPr algn="r"/>
            <a:r>
              <a:rPr lang="ru-RU" sz="8000" dirty="0"/>
              <a:t>Музыкальные сестренки.</a:t>
            </a:r>
          </a:p>
          <a:p>
            <a:pPr algn="r"/>
            <a:r>
              <a:rPr lang="ru-RU" sz="8000" dirty="0"/>
              <a:t>Поиграй и ты немножко</a:t>
            </a:r>
          </a:p>
          <a:p>
            <a:pPr algn="r"/>
            <a:r>
              <a:rPr lang="ru-RU" sz="8000" dirty="0"/>
              <a:t>На красивых ярких... </a:t>
            </a:r>
          </a:p>
          <a:p>
            <a:pPr algn="r"/>
            <a:r>
              <a:rPr lang="ru-RU" sz="8000" dirty="0"/>
              <a:t>(Ложках)</a:t>
            </a:r>
          </a:p>
          <a:p>
            <a:endParaRPr lang="ru-RU" sz="8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07505" y="2197351"/>
            <a:ext cx="4896203" cy="303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9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s://fs00.infourok.ru/images/doc/170/195235/img1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6563072" cy="5116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9815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978896" cy="7796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ТРЕУГОЛЬНИК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1052736"/>
            <a:ext cx="3600400" cy="507342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самый сказочный момент  вступит этот инструмент.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совсем не каждый знает, что в оркестре он играет!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Тихо, нежно зазвенит, будто всё посеребрит.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умолкнет скоро по сигналу дирижёра.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 это каждый школьник. 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                                        такое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                                   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(Треугольник)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974" y="3068960"/>
            <a:ext cx="3466728" cy="346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3821410" cy="242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416" y="629072"/>
            <a:ext cx="3821410" cy="242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4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7796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МАРАКАСЫ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1124744"/>
            <a:ext cx="2880320" cy="500141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/>
              </a:rPr>
              <a:t>Он </a:t>
            </a:r>
            <a:r>
              <a:rPr lang="ru-RU" sz="2400" dirty="0" smtClean="0">
                <a:latin typeface="Arial"/>
              </a:rPr>
              <a:t>похож </a:t>
            </a:r>
            <a:r>
              <a:rPr lang="ru-RU" sz="2400" dirty="0">
                <a:latin typeface="Arial"/>
              </a:rPr>
              <a:t>на погремушку,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Только это не игрушка!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Arial"/>
              </a:rPr>
              <a:t>(Маракас)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410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3050"/>
            <a:ext cx="3168352" cy="6356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ТРЕЩОТКА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980728"/>
            <a:ext cx="2952328" cy="5145435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Трещотки – ударный музыкальный инструмент, заменяющий хлопки в ладоши. Письменных свидетельств упоминания в древней Руси этого инструмента нет. При археологических раскопках в Новгороде в 1992 году были найдены две дощечки, которые, по предположению В. И. </a:t>
            </a:r>
            <a:r>
              <a:rPr lang="ru-RU" sz="2000" dirty="0" err="1"/>
              <a:t>Поведкина</a:t>
            </a:r>
            <a:r>
              <a:rPr lang="ru-RU" sz="2000" dirty="0"/>
              <a:t>, входили в комплект древних новгородских трещоток в ХII веке</a:t>
            </a:r>
            <a:r>
              <a:rPr lang="ru-RU" dirty="0"/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4427984" cy="317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2304256" cy="215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745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050904" cy="70767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                   БУБЕН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23728" y="980728"/>
            <a:ext cx="3960440" cy="5145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Бубен </a:t>
            </a:r>
            <a:r>
              <a:rPr lang="ru-RU" sz="2000" dirty="0"/>
              <a:t>- один из ударных инструментов, пришедший в симфонический оркестр в XIX веке, бубен был известен еще в странах </a:t>
            </a:r>
            <a:r>
              <a:rPr lang="ru-RU" sz="2000" dirty="0" smtClean="0"/>
              <a:t>Древнего </a:t>
            </a:r>
            <a:r>
              <a:rPr lang="ru-RU" sz="2000" dirty="0"/>
              <a:t>Востока. Бубен – музыкальный ударный инструмент в виде деревянного обруча, с натянутой на одной стороне кожаной мембраной. В прорезях обруча парами прикрепляются тонкие пластинки, на них подвешиваются бубенчики. На нем играют, встряхивая его в воздухе, ударяя по его коже ладонью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12566" y="2091012"/>
            <a:ext cx="4351604" cy="285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6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779686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/>
              </a:rPr>
              <a:t>ударные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https://fs00.infourok.ru/images/doc/170/195235/640/img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10198"/>
            <a:ext cx="7416824" cy="5719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9532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https://fs00.infourok.ru/images/doc/170/195235/640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6995120" cy="6152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4" descr="https://fs00.infourok.ru/images/doc/170/195235/640/img7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104" y="413048"/>
            <a:ext cx="6995120" cy="6152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1948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228</Words>
  <Application>Microsoft Office PowerPoint</Application>
  <PresentationFormat>Экран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ударные</vt:lpstr>
      <vt:lpstr>Презентация PowerPoint</vt:lpstr>
      <vt:lpstr>ТРЕУГОЛЬНИК</vt:lpstr>
      <vt:lpstr>МАРАКАСЫ</vt:lpstr>
      <vt:lpstr>ТРЕЩОТКА</vt:lpstr>
      <vt:lpstr>                   БУБЕН</vt:lpstr>
      <vt:lpstr>ударные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Windows User</cp:lastModifiedBy>
  <cp:revision>2</cp:revision>
  <dcterms:created xsi:type="dcterms:W3CDTF">2015-03-08T12:51:12Z</dcterms:created>
  <dcterms:modified xsi:type="dcterms:W3CDTF">2019-10-06T11:59:06Z</dcterms:modified>
</cp:coreProperties>
</file>