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3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76C3-06AA-4EEF-A387-CC457131BAE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FEC7-F4DA-4D44-B5AB-30785DB4F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76C3-06AA-4EEF-A387-CC457131BAE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FEC7-F4DA-4D44-B5AB-30785DB4F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76C3-06AA-4EEF-A387-CC457131BAE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FEC7-F4DA-4D44-B5AB-30785DB4F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76C3-06AA-4EEF-A387-CC457131BAE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FEC7-F4DA-4D44-B5AB-30785DB4F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76C3-06AA-4EEF-A387-CC457131BAE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FEC7-F4DA-4D44-B5AB-30785DB4F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76C3-06AA-4EEF-A387-CC457131BAE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FEC7-F4DA-4D44-B5AB-30785DB4F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76C3-06AA-4EEF-A387-CC457131BAE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FEC7-F4DA-4D44-B5AB-30785DB4F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76C3-06AA-4EEF-A387-CC457131BAE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FEC7-F4DA-4D44-B5AB-30785DB4F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76C3-06AA-4EEF-A387-CC457131BAE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FEC7-F4DA-4D44-B5AB-30785DB4F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76C3-06AA-4EEF-A387-CC457131BAE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FEC7-F4DA-4D44-B5AB-30785DB4F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76C3-06AA-4EEF-A387-CC457131BAE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4FEC7-F4DA-4D44-B5AB-30785DB4F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876C3-06AA-4EEF-A387-CC457131BAE6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4FEC7-F4DA-4D44-B5AB-30785DB4FCD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\Desktop\depositphotos_8521614-stock-photo-army-camouflage-colo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143001" y="1142999"/>
            <a:ext cx="9144000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Спортивный праздник, посвященный 23 Февраля</a:t>
            </a:r>
            <a:r>
              <a:rPr lang="ru-RU" b="1" dirty="0" smtClean="0"/>
              <a:t>!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23528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Подготовительная группа				  </a:t>
            </a:r>
            <a:r>
              <a:rPr lang="ru-RU" sz="1600" b="1" dirty="0" smtClean="0"/>
              <a:t>16.02.2017</a:t>
            </a:r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884368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Воспитатели: </a:t>
            </a:r>
            <a:r>
              <a:rPr lang="ru-RU" sz="1600" b="1" dirty="0" err="1" smtClean="0"/>
              <a:t>Алымова</a:t>
            </a:r>
            <a:r>
              <a:rPr lang="ru-RU" sz="1600" b="1" dirty="0" smtClean="0"/>
              <a:t> </a:t>
            </a:r>
            <a:r>
              <a:rPr lang="ru-RU" sz="1600" b="1" dirty="0"/>
              <a:t>Екатерина Александровна</a:t>
            </a:r>
          </a:p>
          <a:p>
            <a:pPr algn="ctr"/>
            <a:r>
              <a:rPr lang="ru-RU" sz="1600" b="1" dirty="0"/>
              <a:t>Салихова </a:t>
            </a:r>
            <a:r>
              <a:rPr lang="ru-RU" sz="1600" b="1" dirty="0" err="1"/>
              <a:t>Гюнеш</a:t>
            </a:r>
            <a:r>
              <a:rPr lang="ru-RU" sz="1600" b="1" dirty="0"/>
              <a:t> </a:t>
            </a:r>
            <a:r>
              <a:rPr lang="ru-RU" sz="1600" b="1" dirty="0" err="1"/>
              <a:t>Салмановна</a:t>
            </a:r>
            <a:endParaRPr lang="ru-RU" sz="1600" b="1" dirty="0"/>
          </a:p>
          <a:p>
            <a:pPr algn="ctr"/>
            <a:r>
              <a:rPr lang="ru-RU" sz="1600" b="1" dirty="0" smtClean="0"/>
              <a:t>Инструктор по ФИЗО: </a:t>
            </a:r>
            <a:r>
              <a:rPr lang="ru-RU" sz="1600" b="1" dirty="0" err="1" smtClean="0"/>
              <a:t>Пыркова</a:t>
            </a:r>
            <a:r>
              <a:rPr lang="ru-RU" sz="1600" b="1" dirty="0" smtClean="0"/>
              <a:t> Анастасия Евгеньевна</a:t>
            </a:r>
            <a:endParaRPr lang="ru-RU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805446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Москва </a:t>
            </a:r>
            <a:r>
              <a:rPr lang="ru-RU" sz="1600" b="1" dirty="0" smtClean="0"/>
              <a:t>2017</a:t>
            </a:r>
            <a:endParaRPr lang="ru-RU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11560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/>
              <a:t>Военные учения двух команд «Танкисты» и «Летчики»</a:t>
            </a:r>
            <a:endParaRPr lang="ru-RU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96752" y="14036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C:\Users\Катя\Desktop\Детский сад_фото\фото_2703\учебный год 2016-2017\23 февраля_16.02.17\IMG_64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632" y="971600"/>
            <a:ext cx="3194358" cy="212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6632" y="971600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Передача автоматов над головой</a:t>
            </a:r>
            <a:endParaRPr lang="ru-RU" sz="1600" dirty="0"/>
          </a:p>
        </p:txBody>
      </p:sp>
      <p:pic>
        <p:nvPicPr>
          <p:cNvPr id="11" name="Рисунок 10" descr="C:\Users\Катя\Desktop\Детский сад_фото\фото_2703\учебный год 2016-2017\23 февраля_16.02.17\IMG_644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971600"/>
            <a:ext cx="3265820" cy="217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861048" y="971600"/>
            <a:ext cx="2439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/>
              <a:t>Брось гранату в траншею</a:t>
            </a:r>
            <a:endParaRPr lang="ru-RU" sz="1600" dirty="0"/>
          </a:p>
        </p:txBody>
      </p:sp>
      <p:pic>
        <p:nvPicPr>
          <p:cNvPr id="13" name="Рисунок 12" descr="C:\Users\Катя\Desktop\Детский сад_фото\фото_2703\учебный год 2016-2017\23 февраля_16.02.17\IMG_647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632" y="3275856"/>
            <a:ext cx="316835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64704" y="3275856"/>
            <a:ext cx="1559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/>
              <a:t>Быстрей в окоп</a:t>
            </a:r>
            <a:endParaRPr lang="ru-RU" sz="1600" dirty="0"/>
          </a:p>
        </p:txBody>
      </p:sp>
      <p:pic>
        <p:nvPicPr>
          <p:cNvPr id="15" name="Рисунок 14" descr="C:\Users\Катя\Desktop\Детский сад_фото\фото_2703\учебный год 2016-2017\23 февраля_16.02.17\IMG_648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3275856"/>
            <a:ext cx="324036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429000" y="3275856"/>
            <a:ext cx="3079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Эстафета с папами «Переправа»</a:t>
            </a:r>
            <a:endParaRPr lang="ru-RU" sz="1600" b="1" dirty="0"/>
          </a:p>
        </p:txBody>
      </p:sp>
      <p:pic>
        <p:nvPicPr>
          <p:cNvPr id="17" name="Рисунок 16" descr="C:\Users\Катя\Desktop\Детский сад_фото\фото_2703\учебный год 2016-2017\23 февраля_16.02.17\IMG_6495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6632" y="5580112"/>
            <a:ext cx="318006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88640" y="5580112"/>
            <a:ext cx="301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Эстафета с папами «Спасатели»</a:t>
            </a:r>
            <a:endParaRPr lang="ru-RU" sz="1600" b="1" dirty="0"/>
          </a:p>
        </p:txBody>
      </p:sp>
      <p:pic>
        <p:nvPicPr>
          <p:cNvPr id="19" name="Рисунок 18" descr="C:\Users\Катя\Desktop\Детский сад_фото\фото_2703\учебный год 2016-2017\23 февраля_16.02.17\IMG_651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5580112"/>
            <a:ext cx="3258694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3789040" y="5580112"/>
            <a:ext cx="2666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Танец от девочек с лентами</a:t>
            </a:r>
            <a:endParaRPr lang="ru-RU" sz="1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65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2</cp:revision>
  <dcterms:created xsi:type="dcterms:W3CDTF">2018-05-22T16:46:29Z</dcterms:created>
  <dcterms:modified xsi:type="dcterms:W3CDTF">2018-05-22T16:57:12Z</dcterms:modified>
</cp:coreProperties>
</file>