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0" r:id="rId17"/>
    <p:sldId id="271" r:id="rId18"/>
    <p:sldId id="272" r:id="rId19"/>
    <p:sldId id="274" r:id="rId20"/>
    <p:sldId id="275" r:id="rId21"/>
    <p:sldId id="273" r:id="rId22"/>
    <p:sldId id="276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im3-tub-ru.yandex.net/i?id=614208688-69-72&amp;n=21" TargetMode="External"/><Relationship Id="rId3" Type="http://schemas.openxmlformats.org/officeDocument/2006/relationships/hyperlink" Target="http://infosmi.net/images/stories/articles/2013/Zdorovie/06-2013/07/byterbrod.jpg" TargetMode="External"/><Relationship Id="rId7" Type="http://schemas.openxmlformats.org/officeDocument/2006/relationships/hyperlink" Target="http://pbs.twimg.com/media/BB8RvS1CEAEVG5G.jpg:large" TargetMode="External"/><Relationship Id="rId2" Type="http://schemas.openxmlformats.org/officeDocument/2006/relationships/hyperlink" Target="http://im5-tub-ru.yandex.net/i?id=186692045-02-72&amp;n=2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1-tub-ru.yandex.net/i?id=149219701-39-72&amp;n=21" TargetMode="External"/><Relationship Id="rId11" Type="http://schemas.openxmlformats.org/officeDocument/2006/relationships/hyperlink" Target="http://women.itop.net/content/files/images/2012/1/2012-1-4-13-17-3-460-1320932961.jpeg" TargetMode="External"/><Relationship Id="rId5" Type="http://schemas.openxmlformats.org/officeDocument/2006/relationships/hyperlink" Target="http://www.europafm.ro/&amp;files/charts/poze_stiri/milk-knaoer-thumb-540-0-192.jpg" TargetMode="External"/><Relationship Id="rId10" Type="http://schemas.openxmlformats.org/officeDocument/2006/relationships/hyperlink" Target="http://www.bewebart.com/clementweda/cv/images/large-french-fries-mcdonalds-calories-764.jpg" TargetMode="External"/><Relationship Id="rId4" Type="http://schemas.openxmlformats.org/officeDocument/2006/relationships/hyperlink" Target="http://im1-tub-ru.yandex.net/i?id=102867110-52-72&amp;n=21" TargetMode="External"/><Relationship Id="rId9" Type="http://schemas.openxmlformats.org/officeDocument/2006/relationships/hyperlink" Target="http://www.eurofur-ab.by/_ph/66/653943533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 FAVOURITE  FOOD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4877757" y="5286388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b="1" dirty="0" smtClean="0"/>
          </a:p>
        </p:txBody>
      </p:sp>
      <p:pic>
        <p:nvPicPr>
          <p:cNvPr id="1028" name="Picture 4" descr="http://stat21.privet.ru/lr/0c2e1e629353745dfe050f57369106a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857364"/>
            <a:ext cx="3901243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1 Imagen"/>
          <p:cNvPicPr>
            <a:picLocks noChangeAspect="1" noChangeArrowheads="1"/>
          </p:cNvPicPr>
          <p:nvPr/>
        </p:nvPicPr>
        <p:blipFill>
          <a:blip r:embed="rId2" cstate="print"/>
          <a:srcRect l="9128" t="7814" r="14906" b="3566"/>
          <a:stretch>
            <a:fillRect/>
          </a:stretch>
        </p:blipFill>
        <p:spPr bwMode="auto">
          <a:xfrm>
            <a:off x="2357422" y="3639092"/>
            <a:ext cx="3929090" cy="2688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4" descr="cake">
            <a:hlinkClick r:id="" action="ppaction://noaction">
              <a:snd r:embed="rId2" name="cake.WAV"/>
            </a:hlinkClick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57488" y="4000504"/>
            <a:ext cx="2604784" cy="1789122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098" name="Picture 2" descr="http://copypast.ru/foto8/2027/pogovorim_o_sladenkom_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3571876"/>
            <a:ext cx="3120498" cy="2933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 descr="http://www.bigoven.com/uploads/swisschees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381884"/>
            <a:ext cx="3357586" cy="3233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211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banana</a:t>
            </a:r>
            <a:endParaRPr lang="ru-RU" sz="1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Содержимое 7" descr="банан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16849611">
            <a:off x="3164075" y="2412733"/>
            <a:ext cx="2492139" cy="428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211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Ice-cream</a:t>
            </a:r>
            <a:endParaRPr lang="ru-RU" sz="1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2" descr="http://1.bp.blogspot.com/-X1QM3WDBanQ/TgDSN4732pI/AAAAAAAAYWI/VhA-n1kKcGc/s1600/helado.jpg"/>
          <p:cNvPicPr>
            <a:picLocks noChangeAspect="1" noChangeArrowheads="1"/>
          </p:cNvPicPr>
          <p:nvPr/>
        </p:nvPicPr>
        <p:blipFill>
          <a:blip r:embed="rId2" cstate="print"/>
          <a:srcRect l="15240" r="11296"/>
          <a:stretch>
            <a:fillRect/>
          </a:stretch>
        </p:blipFill>
        <p:spPr bwMode="auto">
          <a:xfrm>
            <a:off x="3071802" y="2535440"/>
            <a:ext cx="2263822" cy="3822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211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cheese</a:t>
            </a:r>
            <a:endParaRPr lang="ru-RU" sz="1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2" descr="http://www.bigoven.com/uploads/swisschees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071810"/>
            <a:ext cx="3357586" cy="3233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211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chocolate</a:t>
            </a:r>
            <a:endParaRPr lang="ru-RU" sz="1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2" descr="http://copypast.ru/foto8/2027/pogovorim_o_sladenkom_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928934"/>
            <a:ext cx="3643338" cy="3424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211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chips</a:t>
            </a:r>
            <a:endParaRPr lang="ru-RU" sz="1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2" descr="http://www.lutosa.com/files/produits/catalogue/assiettes/large/11-11-rb-copy-large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928926" y="2928934"/>
            <a:ext cx="3000396" cy="3211380"/>
          </a:xfrm>
          <a:prstGeom prst="rect">
            <a:avLst/>
          </a:prstGeom>
          <a:noFill/>
          <a:effectLst>
            <a:glow rad="50800">
              <a:schemeClr val="tx1"/>
            </a:glo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211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sandwich</a:t>
            </a:r>
            <a:endParaRPr lang="ru-RU" sz="1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4" descr="http://www.dietas24.es/files/2011/06/sandwich-integral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928794" y="3147174"/>
            <a:ext cx="4357718" cy="2885187"/>
          </a:xfrm>
          <a:prstGeom prst="rect">
            <a:avLst/>
          </a:prstGeom>
          <a:noFill/>
          <a:effectLst>
            <a:glow rad="101600">
              <a:schemeClr val="bg1"/>
            </a:glo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14546" y="57148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" name="Picture 12" descr="fotolia_10213145_xs-somb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786058"/>
            <a:ext cx="3228984" cy="3457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211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apple</a:t>
            </a:r>
            <a:endParaRPr lang="ru-RU" sz="1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 descr="http://st2-fashiony.ru/pic/battle/pic/90281/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105024"/>
            <a:ext cx="4762500" cy="475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211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burger</a:t>
            </a:r>
            <a:endParaRPr lang="ru-RU" sz="1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4" descr="http://img.izismile.com/img/img4/20110601/640/uncanny_factoid_big_mac_fan_640_02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714611" y="3000372"/>
            <a:ext cx="4073327" cy="3221435"/>
          </a:xfrm>
          <a:prstGeom prst="rect">
            <a:avLst/>
          </a:prstGeom>
          <a:noFill/>
          <a:effectLst>
            <a:glow rad="101600">
              <a:schemeClr val="bg1"/>
            </a:glo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14356"/>
            <a:ext cx="72111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milk</a:t>
            </a:r>
            <a:endParaRPr lang="ru-RU" sz="1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6628" name="Picture 4" descr="http://www.tvcook.ru/uploads/images/00/00/04/2012/07/12/avatar_blog_moloko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357430"/>
            <a:ext cx="3095625" cy="4238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6286544"/>
          </a:xfrm>
        </p:spPr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http://im6-tub-ru.yandex.net/i?id=307256429-28-72&amp;n=21</a:t>
            </a:r>
            <a:endParaRPr lang="ru-RU" sz="1800" dirty="0" smtClean="0">
              <a:hlinkClick r:id="rId2"/>
            </a:endParaRPr>
          </a:p>
          <a:p>
            <a:r>
              <a:rPr lang="en-US" sz="1800" dirty="0" smtClean="0">
                <a:hlinkClick r:id="rId2"/>
              </a:rPr>
              <a:t>http://s005.radikal.ru/i212/1305/9d/98e7f597f08e.jpg</a:t>
            </a:r>
            <a:endParaRPr lang="ru-RU" sz="1800" dirty="0" smtClean="0">
              <a:hlinkClick r:id="rId2"/>
            </a:endParaRPr>
          </a:p>
          <a:p>
            <a:r>
              <a:rPr lang="en-US" sz="1800" dirty="0" smtClean="0">
                <a:hlinkClick r:id="rId2"/>
              </a:rPr>
              <a:t>http://i040.radikal.ru/0803/22/65553aa2b116.jpg</a:t>
            </a:r>
            <a:endParaRPr lang="ru-RU" sz="1800" dirty="0" smtClean="0">
              <a:hlinkClick r:id="rId2"/>
            </a:endParaRPr>
          </a:p>
          <a:p>
            <a:r>
              <a:rPr lang="en-US" sz="1800" dirty="0" smtClean="0">
                <a:hlinkClick r:id="rId2"/>
              </a:rPr>
              <a:t>http://im5-tub-ru.yandex.net/i?id=186692045-02-72&amp;n=21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http://infosmi.net/images/stories/articles/2013/Zdorovie/06-2013/07/byterbrod.jpg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http://im1-tub-ru.yandex.net/i?id=102867110-52-72&amp;n=21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http://www.europafm.ro/&amp;files/charts/poze_stiri/milk-knaoer-thumb-540-0-192.jpg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http://im1-tub-ru.yandex.net/i?id=149219701-39-72&amp;n=21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http://pbs.twimg.com/media/BB8RvS1CEAEVG5G.jpg:large</a:t>
            </a:r>
            <a:endParaRPr lang="ru-RU" sz="1800" dirty="0" smtClean="0"/>
          </a:p>
          <a:p>
            <a:r>
              <a:rPr lang="en-US" sz="1800" dirty="0" smtClean="0">
                <a:hlinkClick r:id="rId8"/>
              </a:rPr>
              <a:t>http://im3-tub-ru.yandex.net/i?id=614208688-69-72&amp;n=21</a:t>
            </a:r>
            <a:endParaRPr lang="ru-RU" sz="1800" dirty="0" smtClean="0"/>
          </a:p>
          <a:p>
            <a:r>
              <a:rPr lang="en-US" sz="1800" dirty="0" smtClean="0">
                <a:hlinkClick r:id="rId9"/>
              </a:rPr>
              <a:t>http://www.eurofur-ab.by/_ph/66/653943533.jpg</a:t>
            </a:r>
            <a:endParaRPr lang="ru-RU" sz="1800" dirty="0" smtClean="0"/>
          </a:p>
          <a:p>
            <a:r>
              <a:rPr lang="en-US" sz="1800" dirty="0" smtClean="0">
                <a:hlinkClick r:id="rId10"/>
              </a:rPr>
              <a:t>http://www.bewebart.com/clementweda/cv/images/large-french-fries-mcdonalds-calories-764.jpg</a:t>
            </a:r>
            <a:endParaRPr lang="ru-RU" sz="1800" dirty="0" smtClean="0"/>
          </a:p>
          <a:p>
            <a:r>
              <a:rPr lang="en-US" sz="1800" dirty="0" smtClean="0">
                <a:hlinkClick r:id="rId11"/>
              </a:rPr>
              <a:t>http://women.itop.net/content/files/images/2012/1/2012-1-4-13-17-3-460-1320932961.jpeg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Picture 2" descr="http://1.bp.blogspot.com/-X1QM3WDBanQ/TgDSN4732pI/AAAAAAAAYWI/VhA-n1kKcGc/s1600/helado.jpg"/>
          <p:cNvPicPr>
            <a:picLocks noChangeAspect="1" noChangeArrowheads="1"/>
          </p:cNvPicPr>
          <p:nvPr/>
        </p:nvPicPr>
        <p:blipFill>
          <a:blip r:embed="rId2" cstate="print"/>
          <a:srcRect l="15240" r="11296"/>
          <a:stretch>
            <a:fillRect/>
          </a:stretch>
        </p:blipFill>
        <p:spPr bwMode="auto">
          <a:xfrm>
            <a:off x="3643306" y="3500438"/>
            <a:ext cx="1692318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Содержимое 7" descr="банан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16849611">
            <a:off x="3428992" y="3429000"/>
            <a:ext cx="1805902" cy="3105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 descr="http://www.dietas24.es/files/2011/06/sandwich-integral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786050" y="3714752"/>
            <a:ext cx="3500462" cy="2317609"/>
          </a:xfrm>
          <a:prstGeom prst="rect">
            <a:avLst/>
          </a:prstGeom>
          <a:noFill/>
          <a:effectLst>
            <a:glow rad="101600">
              <a:schemeClr val="bg1"/>
            </a:glo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7" descr="apple mada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429000"/>
            <a:ext cx="2624144" cy="281511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9" descr="orange mada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500438"/>
            <a:ext cx="2605080" cy="305339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4" descr="http://img.izismile.com/img/img4/20110601/640/uncanny_factoid_big_mac_fan_640_02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714612" y="3857628"/>
            <a:ext cx="2989374" cy="2364179"/>
          </a:xfrm>
          <a:prstGeom prst="rect">
            <a:avLst/>
          </a:prstGeom>
          <a:noFill/>
          <a:effectLst>
            <a:glow rad="101600">
              <a:schemeClr val="bg1"/>
            </a:glo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458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What’s your </a:t>
            </a:r>
          </a:p>
          <a:p>
            <a:pPr algn="ctr"/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food?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6454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</a:t>
            </a:r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favourite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food is…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2" descr="http://www.lutosa.com/files/produits/catalogue/assiettes/large/11-11-rb-copy-large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214678" y="3643314"/>
            <a:ext cx="2357454" cy="2523227"/>
          </a:xfrm>
          <a:prstGeom prst="rect">
            <a:avLst/>
          </a:prstGeom>
          <a:noFill/>
          <a:effectLst>
            <a:glow rad="50800">
              <a:schemeClr val="tx1"/>
            </a:glo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170</Words>
  <Application>Microsoft Office PowerPoint</Application>
  <PresentationFormat>Экран (4:3)</PresentationFormat>
  <Paragraphs>59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Тема Office</vt:lpstr>
      <vt:lpstr>MY  FAVOURITE  FOOD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Алися Камиловна</cp:lastModifiedBy>
  <cp:revision>22</cp:revision>
  <dcterms:created xsi:type="dcterms:W3CDTF">2013-12-22T07:37:14Z</dcterms:created>
  <dcterms:modified xsi:type="dcterms:W3CDTF">2017-12-04T08:19:30Z</dcterms:modified>
</cp:coreProperties>
</file>