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0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pPr/>
              <a:t>10/10/2019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2255" y="2105890"/>
            <a:ext cx="102154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Cambria" panose="02040503050406030204" pitchFamily="18" charset="0"/>
              </a:rPr>
              <a:t>«Цель «Лесной газеты» спрашиваете? Просто – самоучитель любви к родной земле, родному лесу. Приобщить детей и тех из взрослых, которые в душе сохранили себя-ребёнка, к тем радостям, которыми так богаты проникновение в чудесные тайны жизни и «родственное внимание» (термин Пришвина) ко всему живущему на нашей планете. Ведь так обидно мало обращают внимание на мир люди, особенно – жители больших городов! И так его не знают</a:t>
            </a:r>
            <a:r>
              <a:rPr lang="ru-RU" sz="20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!»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В.В. Бианки.</a:t>
            </a:r>
            <a:endParaRPr lang="ru-RU" sz="20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910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374" y="618836"/>
            <a:ext cx="8029863" cy="51737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8229600" y="683491"/>
            <a:ext cx="3888509" cy="19396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Разные виды птиц улетают в разное время, большинство летит ночью: так безопасней. И далеко не все летят зимовать с севера на юг. Есть птицы, которые осенью улетают с востока на запад. Другие наоборот — с запада на восток.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29600" y="3104830"/>
            <a:ext cx="3839685" cy="26877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5905306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065" y="288763"/>
            <a:ext cx="8312318" cy="55407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34400" y="3752991"/>
            <a:ext cx="3561773" cy="20765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8451274" y="184727"/>
            <a:ext cx="3644900" cy="346363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На севере весь год открыта вода, там ловят рыбу тюлени и огромные белухи.</a:t>
            </a:r>
          </a:p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Гаги сощипывают со скал и водорослей моллюсков — подводные ракушки. Им—северным птицам—главное, чтоб было сытно. И пусть тогда страшный мороз, и вода кругом, и тьма кромешная, — им это не страшно: у них шубки на гагачьем пуху, на непроницаемом для холода, самом тёплом в мире пуху!</a:t>
            </a:r>
          </a:p>
        </p:txBody>
      </p:sp>
    </p:spTree>
    <p:extLst>
      <p:ext uri="{BB962C8B-B14F-4D97-AF65-F5344CB8AC3E}">
        <p14:creationId xmlns:p14="http://schemas.microsoft.com/office/powerpoint/2010/main" xmlns="" val="32852151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37526" y="133649"/>
            <a:ext cx="8556250" cy="57066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101600" y="1057285"/>
            <a:ext cx="3343564" cy="415202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Белка отвела под кладовую одно из своих круглых гнезд на деревьях. Там у нее сложены лесные орешки и шишки. Кроме того, белка собрала грибы - маслята и березовики. Их она насадила на обломанные сучочки сосен и сушит впрок. Зимой она будет бродить по ветвям и подкрепляться сушеными грибами.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17792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6617" y="129307"/>
            <a:ext cx="8816818" cy="61237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309" y="129307"/>
            <a:ext cx="3087254" cy="1918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129309" y="3255813"/>
            <a:ext cx="3087254" cy="299720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А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многие звери так никаких особых кладовых себе и не устраивают. Они сами себе кладовые. Просто наедятся хорошенько за осенние месяцы, станут толстые-претолстые, жирные-прежирные — и всё тут. Жир ведь тот же запас пищи. Так устраиваются медведи.</a:t>
            </a:r>
          </a:p>
        </p:txBody>
      </p:sp>
    </p:spTree>
    <p:extLst>
      <p:ext uri="{BB962C8B-B14F-4D97-AF65-F5344CB8AC3E}">
        <p14:creationId xmlns:p14="http://schemas.microsoft.com/office/powerpoint/2010/main" xmlns="" val="32660431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944" y="310801"/>
            <a:ext cx="8552873" cy="57002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8672946" y="275473"/>
            <a:ext cx="3417453" cy="577093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Отлёт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птиц на зимовку - казалось бы, чего проще: крылья есть, — лети, когда и куда хочешь. Тут стало холодно и голодно, — поднялся на крылья, отлетел немножко на юг, где потеплее. Там похолодало, — ещё подальше подался. И зимуй в первом попавшемся месте, где устраивает тебя климат и обилие корма. Ан ведь нет: почему-то летит наша чечевичка до самой Индии, а сибирский чеглочок, минуя Индию и десятки подходящих для зимовок жарких стран, — до самой Австралии. Значит, не простая причина гонит наших перелётных в далёкие края, за горы, за моря, не просто голод и холод, — что-то посложнее, какое-то властное, непреодолимое чувство, неизвестно откуда взявшееся в птицах! </a:t>
            </a:r>
          </a:p>
        </p:txBody>
      </p:sp>
    </p:spTree>
    <p:extLst>
      <p:ext uri="{BB962C8B-B14F-4D97-AF65-F5344CB8AC3E}">
        <p14:creationId xmlns:p14="http://schemas.microsoft.com/office/powerpoint/2010/main" xmlns="" val="29950790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949" y="106496"/>
            <a:ext cx="9310669" cy="47397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91949" y="4922982"/>
            <a:ext cx="12016924" cy="139469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К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нам в лес прибыл ещё один ночной разбойник. Увидеть его очень трудно: ночью темно, а днем его не отличишь от снега. Он — житель полярных стран и одет под цвет вечных снегов севера. Речь идёт про белую полярную сову. Ростом она почти с филина и силой немного уступает ему. Она ест больших и маленьких птиц, мышей, белок, зайцев. В её родной тундре так холодно, что там почти все зверьки попрятались по норам, а птицы улетели. Голод заставил белую сову отправиться в путешествие и поселиться у нас. Она не собирается возвращаться домой раньше весны.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09682" y="508000"/>
            <a:ext cx="3899191" cy="24499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21751181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531" y="230912"/>
            <a:ext cx="8875741" cy="59162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8996216" y="230912"/>
            <a:ext cx="3131128" cy="591629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Из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всех зверей, обитающих в наших русских лесах, самый крупный и самый сильный зверь — лось. Есть что-то допотопное, древнее в облике этого крупного зверя. Кто знает — возможно, лоси бродили в лесах ещё в те далёкие времена, когда жили на земле давно вымершие мамонты. Недвижно стоящего в лесу лося трудно увидеть — так сливается окраска его бурой шерсти с окраской окружающих его древесных стволов.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9327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6363" y="1921163"/>
            <a:ext cx="90608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БЛАГОДАРИМ ЗА ВНИМАНИЕ !</a:t>
            </a:r>
          </a:p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/ 4 </a:t>
            </a:r>
            <a:r>
              <a:rPr lang="ru-RU" sz="40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ГРУППА </a:t>
            </a:r>
            <a:r>
              <a:rPr lang="en-US" sz="40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/</a:t>
            </a:r>
            <a:endParaRPr lang="ru-RU" sz="40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63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44</TotalTime>
  <Words>627</Words>
  <Application>Microsoft Office PowerPoint</Application>
  <PresentationFormat>Произвольный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Ретро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Anfisa</dc:creator>
  <cp:lastModifiedBy>сотрудник</cp:lastModifiedBy>
  <cp:revision>16</cp:revision>
  <dcterms:created xsi:type="dcterms:W3CDTF">2017-09-22T10:26:08Z</dcterms:created>
  <dcterms:modified xsi:type="dcterms:W3CDTF">2019-10-10T10:46:45Z</dcterms:modified>
</cp:coreProperties>
</file>