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6" r:id="rId6"/>
    <p:sldId id="262" r:id="rId7"/>
    <p:sldId id="263" r:id="rId8"/>
    <p:sldId id="264" r:id="rId9"/>
    <p:sldId id="265" r:id="rId10"/>
    <p:sldId id="261" r:id="rId11"/>
    <p:sldId id="267" r:id="rId12"/>
    <p:sldId id="268" r:id="rId13"/>
    <p:sldId id="269" r:id="rId14"/>
    <p:sldId id="270" r:id="rId15"/>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3" autoAdjust="0"/>
    <p:restoredTop sz="94660"/>
  </p:normalViewPr>
  <p:slideViewPr>
    <p:cSldViewPr>
      <p:cViewPr varScale="1">
        <p:scale>
          <a:sx n="86" d="100"/>
          <a:sy n="86" d="100"/>
        </p:scale>
        <p:origin x="1188"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699F761-A835-4D90-9AC9-6AA5B84DF2FF}" type="datetimeFigureOut">
              <a:rPr lang="ru-RU"/>
              <a:pPr>
                <a:defRPr/>
              </a:pPr>
              <a:t>10.10.2019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A992B9B-E3B1-4274-920C-3DE0683196AB}" type="slidenum">
              <a:rPr lang="ru-RU" altLang="ru-RU"/>
              <a:pPr>
                <a:defRPr/>
              </a:pPr>
              <a:t>‹#›</a:t>
            </a:fld>
            <a:endParaRPr lang="ru-RU" altLang="ru-RU"/>
          </a:p>
        </p:txBody>
      </p:sp>
    </p:spTree>
    <p:extLst>
      <p:ext uri="{BB962C8B-B14F-4D97-AF65-F5344CB8AC3E}">
        <p14:creationId xmlns:p14="http://schemas.microsoft.com/office/powerpoint/2010/main" val="3981274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F43A87E-ACEA-4026-9E45-702587EE4A1B}" type="datetimeFigureOut">
              <a:rPr lang="ru-RU"/>
              <a:pPr>
                <a:defRPr/>
              </a:pPr>
              <a:t>10.10.2019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24CCC89-28E6-47F6-854E-69EE681ECE7A}" type="slidenum">
              <a:rPr lang="ru-RU" altLang="ru-RU"/>
              <a:pPr>
                <a:defRPr/>
              </a:pPr>
              <a:t>‹#›</a:t>
            </a:fld>
            <a:endParaRPr lang="ru-RU" altLang="ru-RU"/>
          </a:p>
        </p:txBody>
      </p:sp>
    </p:spTree>
    <p:extLst>
      <p:ext uri="{BB962C8B-B14F-4D97-AF65-F5344CB8AC3E}">
        <p14:creationId xmlns:p14="http://schemas.microsoft.com/office/powerpoint/2010/main" val="3553918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03CA616-8A81-4127-8E98-D9CF863F57B0}" type="datetimeFigureOut">
              <a:rPr lang="ru-RU"/>
              <a:pPr>
                <a:defRPr/>
              </a:pPr>
              <a:t>10.10.2019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CEDF1AF-86F0-4477-9FFF-159B950AA7D1}" type="slidenum">
              <a:rPr lang="ru-RU" altLang="ru-RU"/>
              <a:pPr>
                <a:defRPr/>
              </a:pPr>
              <a:t>‹#›</a:t>
            </a:fld>
            <a:endParaRPr lang="ru-RU" altLang="ru-RU"/>
          </a:p>
        </p:txBody>
      </p:sp>
    </p:spTree>
    <p:extLst>
      <p:ext uri="{BB962C8B-B14F-4D97-AF65-F5344CB8AC3E}">
        <p14:creationId xmlns:p14="http://schemas.microsoft.com/office/powerpoint/2010/main" val="1245592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078E77-030D-4450-BD88-0DD7415CCE9B}" type="datetimeFigureOut">
              <a:rPr lang="ru-RU"/>
              <a:pPr>
                <a:defRPr/>
              </a:pPr>
              <a:t>10.10.2019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A0C8070-F248-494C-A7E9-66C2EB4A75EC}" type="slidenum">
              <a:rPr lang="ru-RU" altLang="ru-RU"/>
              <a:pPr>
                <a:defRPr/>
              </a:pPr>
              <a:t>‹#›</a:t>
            </a:fld>
            <a:endParaRPr lang="ru-RU" altLang="ru-RU"/>
          </a:p>
        </p:txBody>
      </p:sp>
    </p:spTree>
    <p:extLst>
      <p:ext uri="{BB962C8B-B14F-4D97-AF65-F5344CB8AC3E}">
        <p14:creationId xmlns:p14="http://schemas.microsoft.com/office/powerpoint/2010/main" val="3790337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C3C2416-2640-4337-A285-F8D21B163954}" type="datetimeFigureOut">
              <a:rPr lang="ru-RU"/>
              <a:pPr>
                <a:defRPr/>
              </a:pPr>
              <a:t>10.10.2019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7A6A1E-1915-4E9D-A3AB-842F660573E8}" type="slidenum">
              <a:rPr lang="ru-RU" altLang="ru-RU"/>
              <a:pPr>
                <a:defRPr/>
              </a:pPr>
              <a:t>‹#›</a:t>
            </a:fld>
            <a:endParaRPr lang="ru-RU" altLang="ru-RU"/>
          </a:p>
        </p:txBody>
      </p:sp>
    </p:spTree>
    <p:extLst>
      <p:ext uri="{BB962C8B-B14F-4D97-AF65-F5344CB8AC3E}">
        <p14:creationId xmlns:p14="http://schemas.microsoft.com/office/powerpoint/2010/main" val="62226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2853C27-C7D3-49DA-A136-FF462382A750}" type="datetimeFigureOut">
              <a:rPr lang="ru-RU"/>
              <a:pPr>
                <a:defRPr/>
              </a:pPr>
              <a:t>10.10.2019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CF51EB9-8BDF-4001-A005-38434EFEED10}" type="slidenum">
              <a:rPr lang="ru-RU" altLang="ru-RU"/>
              <a:pPr>
                <a:defRPr/>
              </a:pPr>
              <a:t>‹#›</a:t>
            </a:fld>
            <a:endParaRPr lang="ru-RU" altLang="ru-RU"/>
          </a:p>
        </p:txBody>
      </p:sp>
    </p:spTree>
    <p:extLst>
      <p:ext uri="{BB962C8B-B14F-4D97-AF65-F5344CB8AC3E}">
        <p14:creationId xmlns:p14="http://schemas.microsoft.com/office/powerpoint/2010/main" val="63232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8D9C81A-AE48-4E97-A5D2-A5F0C81231D7}" type="datetimeFigureOut">
              <a:rPr lang="ru-RU"/>
              <a:pPr>
                <a:defRPr/>
              </a:pPr>
              <a:t>10.10.2019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48ED533-4279-4FCF-B800-DB534C20B8F9}" type="slidenum">
              <a:rPr lang="ru-RU" altLang="ru-RU"/>
              <a:pPr>
                <a:defRPr/>
              </a:pPr>
              <a:t>‹#›</a:t>
            </a:fld>
            <a:endParaRPr lang="ru-RU" altLang="ru-RU"/>
          </a:p>
        </p:txBody>
      </p:sp>
    </p:spTree>
    <p:extLst>
      <p:ext uri="{BB962C8B-B14F-4D97-AF65-F5344CB8AC3E}">
        <p14:creationId xmlns:p14="http://schemas.microsoft.com/office/powerpoint/2010/main" val="551392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3DC0407-52A8-49DF-811C-F0D9631C5AA2}" type="datetimeFigureOut">
              <a:rPr lang="ru-RU"/>
              <a:pPr>
                <a:defRPr/>
              </a:pPr>
              <a:t>10.10.2019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D7F7DA7-72C3-4A37-A653-3A110E65C372}" type="slidenum">
              <a:rPr lang="ru-RU" altLang="ru-RU"/>
              <a:pPr>
                <a:defRPr/>
              </a:pPr>
              <a:t>‹#›</a:t>
            </a:fld>
            <a:endParaRPr lang="ru-RU" altLang="ru-RU"/>
          </a:p>
        </p:txBody>
      </p:sp>
    </p:spTree>
    <p:extLst>
      <p:ext uri="{BB962C8B-B14F-4D97-AF65-F5344CB8AC3E}">
        <p14:creationId xmlns:p14="http://schemas.microsoft.com/office/powerpoint/2010/main" val="976358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8D52E84-5B2D-4971-95D3-869E139204BA}" type="datetimeFigureOut">
              <a:rPr lang="ru-RU"/>
              <a:pPr>
                <a:defRPr/>
              </a:pPr>
              <a:t>10.10.2019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B94F794-26AF-4380-AA0B-520822769FD5}" type="slidenum">
              <a:rPr lang="ru-RU" altLang="ru-RU"/>
              <a:pPr>
                <a:defRPr/>
              </a:pPr>
              <a:t>‹#›</a:t>
            </a:fld>
            <a:endParaRPr lang="ru-RU" altLang="ru-RU"/>
          </a:p>
        </p:txBody>
      </p:sp>
    </p:spTree>
    <p:extLst>
      <p:ext uri="{BB962C8B-B14F-4D97-AF65-F5344CB8AC3E}">
        <p14:creationId xmlns:p14="http://schemas.microsoft.com/office/powerpoint/2010/main" val="374501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A85DFC-27BA-4639-A892-B435A2A39EA0}" type="datetimeFigureOut">
              <a:rPr lang="ru-RU"/>
              <a:pPr>
                <a:defRPr/>
              </a:pPr>
              <a:t>10.10.2019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8C33D6A-400D-4628-B2BF-36A70EE89DC0}" type="slidenum">
              <a:rPr lang="ru-RU" altLang="ru-RU"/>
              <a:pPr>
                <a:defRPr/>
              </a:pPr>
              <a:t>‹#›</a:t>
            </a:fld>
            <a:endParaRPr lang="ru-RU" altLang="ru-RU"/>
          </a:p>
        </p:txBody>
      </p:sp>
    </p:spTree>
    <p:extLst>
      <p:ext uri="{BB962C8B-B14F-4D97-AF65-F5344CB8AC3E}">
        <p14:creationId xmlns:p14="http://schemas.microsoft.com/office/powerpoint/2010/main" val="3489367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C6197F2-5326-4B56-AD16-F9696FC1AE61}" type="datetimeFigureOut">
              <a:rPr lang="ru-RU"/>
              <a:pPr>
                <a:defRPr/>
              </a:pPr>
              <a:t>10.10.2019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B981767-D483-4B7F-B2AD-858542375FEF}" type="slidenum">
              <a:rPr lang="ru-RU" altLang="ru-RU"/>
              <a:pPr>
                <a:defRPr/>
              </a:pPr>
              <a:t>‹#›</a:t>
            </a:fld>
            <a:endParaRPr lang="ru-RU" altLang="ru-RU"/>
          </a:p>
        </p:txBody>
      </p:sp>
    </p:spTree>
    <p:extLst>
      <p:ext uri="{BB962C8B-B14F-4D97-AF65-F5344CB8AC3E}">
        <p14:creationId xmlns:p14="http://schemas.microsoft.com/office/powerpoint/2010/main" val="3216291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465F12B-8FDE-4F9D-80B1-1D882A34EE41}" type="datetimeFigureOut">
              <a:rPr lang="ru-RU"/>
              <a:pPr>
                <a:defRPr/>
              </a:pPr>
              <a:t>10.10.2019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1133BF26-DE2D-407A-B08E-4E49F20C4A93}"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image" Target="../media/image7.png"/><Relationship Id="rId18" Type="http://schemas.openxmlformats.org/officeDocument/2006/relationships/slide" Target="slide6.xml"/><Relationship Id="rId3" Type="http://schemas.openxmlformats.org/officeDocument/2006/relationships/image" Target="../media/image2.jpeg"/><Relationship Id="rId21" Type="http://schemas.openxmlformats.org/officeDocument/2006/relationships/image" Target="../media/image11.png"/><Relationship Id="rId7" Type="http://schemas.openxmlformats.org/officeDocument/2006/relationships/image" Target="../media/image4.jpeg"/><Relationship Id="rId12" Type="http://schemas.openxmlformats.org/officeDocument/2006/relationships/slide" Target="slide4.xml"/><Relationship Id="rId17" Type="http://schemas.openxmlformats.org/officeDocument/2006/relationships/image" Target="../media/image9.png"/><Relationship Id="rId25" Type="http://schemas.openxmlformats.org/officeDocument/2006/relationships/image" Target="../media/image13.png"/><Relationship Id="rId2" Type="http://schemas.openxmlformats.org/officeDocument/2006/relationships/slide" Target="slide12.xml"/><Relationship Id="rId16" Type="http://schemas.openxmlformats.org/officeDocument/2006/relationships/slide" Target="slide7.xml"/><Relationship Id="rId20" Type="http://schemas.openxmlformats.org/officeDocument/2006/relationships/slide" Target="slide9.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image" Target="../media/image6.png"/><Relationship Id="rId24" Type="http://schemas.openxmlformats.org/officeDocument/2006/relationships/slide" Target="slide11.xml"/><Relationship Id="rId5" Type="http://schemas.openxmlformats.org/officeDocument/2006/relationships/image" Target="../media/image3.jpeg"/><Relationship Id="rId15" Type="http://schemas.openxmlformats.org/officeDocument/2006/relationships/image" Target="../media/image8.png"/><Relationship Id="rId23" Type="http://schemas.openxmlformats.org/officeDocument/2006/relationships/image" Target="../media/image12.jpeg"/><Relationship Id="rId10" Type="http://schemas.openxmlformats.org/officeDocument/2006/relationships/slide" Target="slide3.xml"/><Relationship Id="rId19" Type="http://schemas.openxmlformats.org/officeDocument/2006/relationships/image" Target="../media/image10.png"/><Relationship Id="rId4" Type="http://schemas.openxmlformats.org/officeDocument/2006/relationships/slide" Target="slide13.xml"/><Relationship Id="rId9" Type="http://schemas.openxmlformats.org/officeDocument/2006/relationships/image" Target="../media/image5.jpeg"/><Relationship Id="rId14" Type="http://schemas.openxmlformats.org/officeDocument/2006/relationships/slide" Target="slide5.xml"/><Relationship Id="rId22"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r>
              <a:rPr lang="en-US" altLang="ru-RU" b="1" smtClean="0">
                <a:latin typeface="Academy Engraved LET" pitchFamily="2" charset="0"/>
              </a:rPr>
              <a:t>In the footsteps of British folklore</a:t>
            </a:r>
            <a:endParaRPr lang="ru-RU" altLang="ru-RU" b="1"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defRPr/>
            </a:pPr>
            <a:endParaRPr lang="ru-RU"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r>
              <a:rPr lang="en-US" altLang="ru-RU" smtClean="0"/>
              <a:t>Mime the information</a:t>
            </a:r>
            <a:endParaRPr lang="ru-RU" altLang="ru-RU" smtClean="0"/>
          </a:p>
        </p:txBody>
      </p:sp>
      <p:pic>
        <p:nvPicPr>
          <p:cNvPr id="4" name="Содержимое 3" descr="Без названия (1).jpg">
            <a:hlinkClick r:id="rId2" action="ppaction://hlinksldjump"/>
          </p:cNvPr>
          <p:cNvPicPr>
            <a:picLocks noGrp="1" noChangeAspect="1"/>
          </p:cNvPicPr>
          <p:nvPr>
            <p:ph idx="1"/>
          </p:nvPr>
        </p:nvPicPr>
        <p:blipFill>
          <a:blip r:embed="rId3">
            <a:extLst>
              <a:ext uri="{28A0092B-C50C-407E-A947-70E740481C1C}">
                <a14:useLocalDpi xmlns:a14="http://schemas.microsoft.com/office/drawing/2010/main"/>
              </a:ext>
            </a:extLst>
          </a:blip>
          <a:srcRect/>
          <a:stretch>
            <a:fillRect/>
          </a:stretch>
        </p:blipFill>
        <p:spPr>
          <a:xfrm>
            <a:off x="1285875" y="1571625"/>
            <a:ext cx="3009900" cy="4214813"/>
          </a:xfrm>
        </p:spPr>
      </p:pic>
      <p:pic>
        <p:nvPicPr>
          <p:cNvPr id="5" name="Рисунок 4" descr="carnival.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715000" y="1717675"/>
            <a:ext cx="2894013" cy="399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r>
              <a:rPr lang="en-US" altLang="ru-RU" b="1" smtClean="0"/>
              <a:t>Michaelmas Day</a:t>
            </a:r>
            <a:r>
              <a:rPr lang="ru-RU" altLang="ru-RU" smtClean="0"/>
              <a:t/>
            </a:r>
            <a:br>
              <a:rPr lang="ru-RU" altLang="ru-RU" smtClean="0"/>
            </a:br>
            <a:endParaRPr lang="ru-RU" altLang="ru-RU" smtClean="0"/>
          </a:p>
        </p:txBody>
      </p:sp>
      <p:pic>
        <p:nvPicPr>
          <p:cNvPr id="12291" name="Содержимое 3" descr="st_michael.jpg">
            <a:hlinkClick r:id="rId2" action="ppaction://hlinksldjump"/>
          </p:cNvPr>
          <p:cNvPicPr>
            <a:picLocks noGrp="1" noChangeAspect="1"/>
          </p:cNvPicPr>
          <p:nvPr>
            <p:ph idx="1"/>
          </p:nvPr>
        </p:nvPicPr>
        <p:blipFill>
          <a:blip r:embed="rId3">
            <a:extLst>
              <a:ext uri="{28A0092B-C50C-407E-A947-70E740481C1C}">
                <a14:useLocalDpi xmlns:a14="http://schemas.microsoft.com/office/drawing/2010/main"/>
              </a:ext>
            </a:extLst>
          </a:blip>
          <a:srcRect/>
          <a:stretch>
            <a:fillRect/>
          </a:stretch>
        </p:blipFill>
        <p:spPr>
          <a:xfrm>
            <a:off x="0" y="0"/>
            <a:ext cx="2286000" cy="3295650"/>
          </a:xfrm>
        </p:spPr>
      </p:pic>
      <p:pic>
        <p:nvPicPr>
          <p:cNvPr id="12292" name="Рисунок 4" descr="images.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000375" y="5143500"/>
            <a:ext cx="197167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Рисунок 5" descr="blackberries430x300.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048250" y="2428875"/>
            <a:ext cx="409575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Рисунок 6" descr="Без названия (2).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1285875" y="3357563"/>
            <a:ext cx="27051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Box 7"/>
          <p:cNvSpPr txBox="1">
            <a:spLocks noChangeArrowheads="1"/>
          </p:cNvSpPr>
          <p:nvPr/>
        </p:nvSpPr>
        <p:spPr bwMode="auto">
          <a:xfrm>
            <a:off x="3571875" y="1285875"/>
            <a:ext cx="3430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ru-RU" sz="2800">
                <a:latin typeface="Arial Black" panose="020B0A04020102020204" pitchFamily="34" charset="0"/>
              </a:rPr>
              <a:t>September 29th</a:t>
            </a:r>
            <a:endParaRPr lang="ru-RU" altLang="ru-RU" sz="2800">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Рисунок 3" descr="Dog-Whipper-Gipkin.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42863"/>
            <a:ext cx="9144000" cy="681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Заголовок 1"/>
          <p:cNvSpPr>
            <a:spLocks noGrp="1"/>
          </p:cNvSpPr>
          <p:nvPr>
            <p:ph type="title"/>
          </p:nvPr>
        </p:nvSpPr>
        <p:spPr/>
        <p:txBody>
          <a:bodyPr/>
          <a:lstStyle/>
          <a:p>
            <a:r>
              <a:rPr lang="en-US" altLang="ru-RU" b="1" smtClean="0"/>
              <a:t>Whip Dog Day</a:t>
            </a:r>
            <a:br>
              <a:rPr lang="en-US" altLang="ru-RU" b="1" smtClean="0"/>
            </a:br>
            <a:endParaRPr lang="ru-RU" altLang="ru-RU" smtClean="0"/>
          </a:p>
        </p:txBody>
      </p:sp>
      <p:sp>
        <p:nvSpPr>
          <p:cNvPr id="13316" name="Содержимое 2"/>
          <p:cNvSpPr>
            <a:spLocks noGrp="1"/>
          </p:cNvSpPr>
          <p:nvPr>
            <p:ph idx="1"/>
          </p:nvPr>
        </p:nvSpPr>
        <p:spPr/>
        <p:txBody>
          <a:bodyPr/>
          <a:lstStyle/>
          <a:p>
            <a:r>
              <a:rPr lang="en-US" altLang="ru-RU" b="1" smtClean="0">
                <a:solidFill>
                  <a:schemeClr val="bg1"/>
                </a:solidFill>
              </a:rPr>
              <a:t>Whip-Dog Day was a Yorkshire custom which took place on this day. The custom is said to have originated when a dog swallowed the consecrated wafer during a service in York Minster.</a:t>
            </a:r>
            <a:r>
              <a:rPr lang="ru-RU" altLang="ru-RU" b="1" smtClean="0">
                <a:solidFill>
                  <a:schemeClr val="bg1"/>
                </a:solidFill>
                <a:hlinkClick r:id="rId3" action="ppaction://hlinksldjump"/>
              </a:rPr>
              <a:t>Слайд 2</a:t>
            </a:r>
            <a:endParaRPr lang="en-US" altLang="ru-RU" b="1" smtClean="0">
              <a:solidFill>
                <a:schemeClr val="bg1"/>
              </a:solidFill>
            </a:endParaRPr>
          </a:p>
          <a:p>
            <a:r>
              <a:rPr lang="en-US" altLang="ru-RU" b="1" smtClean="0">
                <a:solidFill>
                  <a:schemeClr val="bg1"/>
                </a:solidFill>
              </a:rPr>
              <a:t>In past times it was the job of Dog-Whippers to keep stray dogs out of churches.</a:t>
            </a:r>
          </a:p>
          <a:p>
            <a:endParaRPr lang="ru-RU" altLang="ru-R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r>
              <a:rPr lang="en-US" altLang="ru-RU" b="1" smtClean="0"/>
              <a:t>The Lord Mayor's Show</a:t>
            </a:r>
            <a:r>
              <a:rPr lang="ru-RU" altLang="ru-RU" smtClean="0"/>
              <a:t/>
            </a:r>
            <a:br>
              <a:rPr lang="ru-RU" altLang="ru-RU" smtClean="0"/>
            </a:br>
            <a:endParaRPr lang="ru-RU" altLang="ru-RU" smtClean="0"/>
          </a:p>
        </p:txBody>
      </p:sp>
      <p:pic>
        <p:nvPicPr>
          <p:cNvPr id="4" name="Содержимое 3" descr="d4c309934bf9e95d91e7ccccb80572ef.jpg"/>
          <p:cNvPicPr>
            <a:picLocks noGrp="1" noChangeAspect="1"/>
          </p:cNvPicPr>
          <p:nvPr>
            <p:ph idx="1"/>
          </p:nvPr>
        </p:nvPicPr>
        <p:blipFill>
          <a:blip r:embed="rId2" cstate="print"/>
          <a:stretch>
            <a:fillRect/>
          </a:stretch>
        </p:blipFill>
        <p:spPr>
          <a:xfrm>
            <a:off x="-214346" y="714356"/>
            <a:ext cx="6096000" cy="3429000"/>
          </a:xfrm>
          <a:effectLst>
            <a:softEdge rad="112500"/>
          </a:effectLst>
        </p:spPr>
      </p:pic>
      <p:pic>
        <p:nvPicPr>
          <p:cNvPr id="5" name="Рисунок 4" descr="lord-mayors-show-see-do-festivals-events-larg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4612" y="3697034"/>
            <a:ext cx="4470956" cy="3160966"/>
          </a:xfrm>
          <a:prstGeom prst="rect">
            <a:avLst/>
          </a:prstGeom>
          <a:ln>
            <a:noFill/>
          </a:ln>
          <a:effectLst>
            <a:softEdge rad="112500"/>
          </a:effectLst>
        </p:spPr>
      </p:pic>
      <p:pic>
        <p:nvPicPr>
          <p:cNvPr id="6" name="Рисунок 5" descr="KC093738_942long.jpg">
            <a:hlinkClick r:id="rId4" action="ppaction://hlinksldjump"/>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22" y="1785926"/>
            <a:ext cx="2871216" cy="1905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lang="en-US" altLang="ru-RU" smtClean="0"/>
              <a:t>Boxing Day</a:t>
            </a:r>
            <a:endParaRPr lang="ru-RU" altLang="ru-RU" smtClean="0"/>
          </a:p>
        </p:txBody>
      </p:sp>
      <p:pic>
        <p:nvPicPr>
          <p:cNvPr id="15364" name="Рисунок 4" descr="d.png">
            <a:hlinkClick r:id="rId2" action="ppaction://hlinksldjump"/>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072313" y="0"/>
            <a:ext cx="1700212"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Объект 1"/>
          <p:cNvSpPr>
            <a:spLocks noGrp="1"/>
          </p:cNvSpPr>
          <p:nvPr>
            <p:ph idx="1"/>
          </p:nvPr>
        </p:nvSpPr>
        <p:spPr/>
        <p:txBody>
          <a:bodyPr/>
          <a:lstStyle/>
          <a:p>
            <a:r>
              <a:rPr lang="en-US" smtClean="0"/>
              <a:t>https://www.youtube.com/watch?v=L99hWdZGelI</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12" descr="2015-10-19-09-45-32.jpg">
            <a:hlinkClick r:id="rId2" action="ppaction://hlinksldjump"/>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357563" y="5283200"/>
            <a:ext cx="2714625"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Рисунок 11" descr="i (3).jpg">
            <a:hlinkClick r:id="rId4" action="ppaction://hlinksldjump"/>
          </p:cNvPr>
          <p:cNvPicPr>
            <a:picLocks noChangeAspect="1"/>
          </p:cNvPicPr>
          <p:nvPr/>
        </p:nvPicPr>
        <p:blipFill>
          <a:blip r:embed="rId5" cstate="print"/>
          <a:stretch>
            <a:fillRect/>
          </a:stretch>
        </p:blipFill>
        <p:spPr>
          <a:xfrm>
            <a:off x="6858016" y="5141963"/>
            <a:ext cx="2143140" cy="1716037"/>
          </a:xfrm>
          <a:prstGeom prst="rect">
            <a:avLst/>
          </a:prstGeom>
          <a:ln>
            <a:noFill/>
          </a:ln>
          <a:effectLst>
            <a:softEdge rad="112500"/>
          </a:effectLst>
        </p:spPr>
      </p:pic>
      <p:pic>
        <p:nvPicPr>
          <p:cNvPr id="8" name="Рисунок 7" descr="ANd9GcTTWiEl0zqGI9Y-CiNopUEAQgdamoxtUAx8Gh0eIDDJNv3xOxOmgvPcdpo.jpg">
            <a:hlinkClick r:id="rId6" action="ppaction://hlinksldjump"/>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3500438"/>
            <a:ext cx="3000364" cy="1958809"/>
          </a:xfrm>
          <a:prstGeom prst="rect">
            <a:avLst/>
          </a:prstGeom>
          <a:ln>
            <a:noFill/>
          </a:ln>
          <a:effectLst>
            <a:softEdge rad="112500"/>
          </a:effectLst>
        </p:spPr>
      </p:pic>
      <p:pic>
        <p:nvPicPr>
          <p:cNvPr id="2" name="Рисунок 1" descr="deja-un-comentario-cancelar-respuesta-0gbdWX-clipart.jpg">
            <a:hlinkClick r:id="rId8" action="ppaction://hlinksldjump"/>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0" y="0"/>
            <a:ext cx="2857496" cy="1908966"/>
          </a:xfrm>
          <a:prstGeom prst="rect">
            <a:avLst/>
          </a:prstGeom>
          <a:ln>
            <a:noFill/>
          </a:ln>
          <a:effectLst>
            <a:softEdge rad="112500"/>
          </a:effectLst>
        </p:spPr>
      </p:pic>
      <p:pic>
        <p:nvPicPr>
          <p:cNvPr id="3078" name="Рисунок 2" descr="january-winter-clipart-1.jpg">
            <a:hlinkClick r:id="rId10" action="ppaction://hlinksldjump"/>
          </p:cNvPr>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2857500" y="357188"/>
            <a:ext cx="3005138" cy="145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Рисунок 3" descr="february-clip-art-clip-art-free-clip-art-microsoft-clip-art.png">
            <a:hlinkClick r:id="rId12" action="ppaction://hlinksldjump"/>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6286500" y="214313"/>
            <a:ext cx="2643188"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Рисунок 4" descr="Lcdo5GBoi.png">
            <a:hlinkClick r:id="rId14" action="ppaction://hlinksldjump"/>
          </p:cNvPr>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0" y="1919288"/>
            <a:ext cx="3128963"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Рисунок 5" descr="month-of-may-flowers-clip-art-month-of-may-flowers-image.png">
            <a:hlinkClick r:id="rId16" action="ppaction://hlinksldjump"/>
          </p:cNvPr>
          <p:cNvPicPr>
            <a:picLocks noChangeAspect="1"/>
          </p:cNvPicPr>
          <p:nvPr/>
        </p:nvPicPr>
        <p:blipFill>
          <a:blip r:embed="rId17">
            <a:extLst>
              <a:ext uri="{28A0092B-C50C-407E-A947-70E740481C1C}">
                <a14:useLocalDpi xmlns:a14="http://schemas.microsoft.com/office/drawing/2010/main"/>
              </a:ext>
            </a:extLst>
          </a:blip>
          <a:srcRect/>
          <a:stretch>
            <a:fillRect/>
          </a:stretch>
        </p:blipFill>
        <p:spPr bwMode="auto">
          <a:xfrm>
            <a:off x="6286500" y="1785938"/>
            <a:ext cx="228600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Рисунок 6" descr="april-clip-art-330325.png">
            <a:hlinkClick r:id="rId18" action="ppaction://hlinksldjump"/>
          </p:cNvPr>
          <p:cNvPicPr>
            <a:picLocks noChangeAspect="1"/>
          </p:cNvPicPr>
          <p:nvPr/>
        </p:nvPicPr>
        <p:blipFill>
          <a:blip r:embed="rId19">
            <a:extLst>
              <a:ext uri="{28A0092B-C50C-407E-A947-70E740481C1C}">
                <a14:useLocalDpi xmlns:a14="http://schemas.microsoft.com/office/drawing/2010/main"/>
              </a:ext>
            </a:extLst>
          </a:blip>
          <a:srcRect/>
          <a:stretch>
            <a:fillRect/>
          </a:stretch>
        </p:blipFill>
        <p:spPr bwMode="auto">
          <a:xfrm>
            <a:off x="3214688" y="1785938"/>
            <a:ext cx="2643187" cy="17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Рисунок 8" descr="pio5x8dET.png">
            <a:hlinkClick r:id="rId20" action="ppaction://hlinksldjump"/>
          </p:cNvPr>
          <p:cNvPicPr>
            <a:picLocks noChangeAspect="1"/>
          </p:cNvPicPr>
          <p:nvPr/>
        </p:nvPicPr>
        <p:blipFill>
          <a:blip r:embed="rId21">
            <a:extLst>
              <a:ext uri="{28A0092B-C50C-407E-A947-70E740481C1C}">
                <a14:useLocalDpi xmlns:a14="http://schemas.microsoft.com/office/drawing/2010/main"/>
              </a:ext>
            </a:extLst>
          </a:blip>
          <a:srcRect/>
          <a:stretch>
            <a:fillRect/>
          </a:stretch>
        </p:blipFill>
        <p:spPr bwMode="auto">
          <a:xfrm>
            <a:off x="3000375" y="3571875"/>
            <a:ext cx="3071813"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9" descr="i (2).jpg">
            <a:hlinkClick r:id="rId22" action="ppaction://hlinksldjump"/>
          </p:cNvPr>
          <p:cNvPicPr>
            <a:picLocks noChangeAspect="1"/>
          </p:cNvPicPr>
          <p:nvPr/>
        </p:nvPicPr>
        <p:blipFill>
          <a:blip r:embed="rId23" cstate="print"/>
          <a:stretch>
            <a:fillRect/>
          </a:stretch>
        </p:blipFill>
        <p:spPr>
          <a:xfrm>
            <a:off x="6072198" y="4143380"/>
            <a:ext cx="2928942" cy="1305820"/>
          </a:xfrm>
          <a:prstGeom prst="rect">
            <a:avLst/>
          </a:prstGeom>
          <a:ln>
            <a:noFill/>
          </a:ln>
          <a:effectLst>
            <a:softEdge rad="112500"/>
          </a:effectLst>
        </p:spPr>
      </p:pic>
      <p:pic>
        <p:nvPicPr>
          <p:cNvPr id="3085" name="Рисунок 10" descr="September-owls-clip-art-september-owls-image.png">
            <a:hlinkClick r:id="rId24" action="ppaction://hlinksldjump"/>
          </p:cNvPr>
          <p:cNvPicPr>
            <a:picLocks noChangeAspect="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0" y="5211763"/>
            <a:ext cx="3429000"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2" descr="choco-whole (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857875" y="0"/>
            <a:ext cx="3286125"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Рисунок 3" descr="i (4).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4121150"/>
            <a:ext cx="3357563"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4"/>
          <p:cNvSpPr txBox="1">
            <a:spLocks noChangeArrowheads="1"/>
          </p:cNvSpPr>
          <p:nvPr/>
        </p:nvSpPr>
        <p:spPr bwMode="auto">
          <a:xfrm>
            <a:off x="857250" y="500063"/>
            <a:ext cx="47498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ru-RU" sz="4400" b="1">
                <a:latin typeface="Academy Engraved LET" pitchFamily="2" charset="0"/>
              </a:rPr>
              <a:t>A cow with a cake?</a:t>
            </a:r>
            <a:endParaRPr lang="ru-RU" altLang="ru-RU" sz="4400" b="1"/>
          </a:p>
        </p:txBody>
      </p:sp>
      <p:sp>
        <p:nvSpPr>
          <p:cNvPr id="6" name="TextBox 5"/>
          <p:cNvSpPr txBox="1">
            <a:spLocks noChangeArrowheads="1"/>
          </p:cNvSpPr>
          <p:nvPr/>
        </p:nvSpPr>
        <p:spPr bwMode="auto">
          <a:xfrm>
            <a:off x="500063" y="2500313"/>
            <a:ext cx="82153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ru-RU" sz="1800" b="1">
                <a:latin typeface="Arial Black" panose="020B0A04020102020204" pitchFamily="34" charset="0"/>
              </a:rPr>
              <a:t>A flat cake was put on one of the horns of a cow in every farmyard. The farmer and the workers would sing a song and dance around the cow until the cake was thrown to the ground. If it fell in front of the cow, it signified good luck.</a:t>
            </a:r>
            <a:endParaRPr lang="ru-RU" altLang="ru-RU" sz="1800" b="1">
              <a:latin typeface="Arial Black" panose="020B0A04020102020204" pitchFamily="34" charset="0"/>
            </a:endParaRPr>
          </a:p>
        </p:txBody>
      </p:sp>
      <p:pic>
        <p:nvPicPr>
          <p:cNvPr id="7" name="Рисунок 6" descr="i (6).jpg">
            <a:hlinkClick r:id="rId4" action="ppaction://hlinksldjump"/>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8082" y="5737917"/>
            <a:ext cx="1428728" cy="112008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descr="i (5).jpg">
            <a:hlinkClick r:id="rId2" action="ppaction://hlinksldjump"/>
          </p:cNvPr>
          <p:cNvPicPr>
            <a:picLocks noChangeAspect="1"/>
          </p:cNvPicPr>
          <p:nvPr/>
        </p:nvPicPr>
        <p:blipFill>
          <a:blip r:embed="rId3" cstate="print"/>
          <a:stretch>
            <a:fillRect/>
          </a:stretch>
        </p:blipFill>
        <p:spPr>
          <a:xfrm>
            <a:off x="7000892" y="5250669"/>
            <a:ext cx="2143108" cy="1607331"/>
          </a:xfrm>
          <a:prstGeom prst="rect">
            <a:avLst/>
          </a:prstGeom>
          <a:ln>
            <a:noFill/>
          </a:ln>
          <a:effectLst>
            <a:softEdge rad="112500"/>
          </a:effectLst>
        </p:spPr>
      </p:pic>
      <p:sp>
        <p:nvSpPr>
          <p:cNvPr id="5123" name="Заголовок 1"/>
          <p:cNvSpPr>
            <a:spLocks noGrp="1"/>
          </p:cNvSpPr>
          <p:nvPr>
            <p:ph type="title"/>
          </p:nvPr>
        </p:nvSpPr>
        <p:spPr>
          <a:xfrm>
            <a:off x="0" y="214313"/>
            <a:ext cx="9144000" cy="1225550"/>
          </a:xfrm>
        </p:spPr>
        <p:txBody>
          <a:bodyPr/>
          <a:lstStyle/>
          <a:p>
            <a:pPr eaLnBrk="1" hangingPunct="1"/>
            <a:r>
              <a:rPr lang="en-US" altLang="ru-RU" smtClean="0"/>
              <a:t>were expelled, appeared, hope, snowdrop, give up, transformed, give</a:t>
            </a:r>
            <a:endParaRPr lang="ru-RU" altLang="ru-RU" smtClean="0"/>
          </a:p>
        </p:txBody>
      </p:sp>
      <p:sp>
        <p:nvSpPr>
          <p:cNvPr id="5124" name="Содержимое 2"/>
          <p:cNvSpPr>
            <a:spLocks noGrp="1"/>
          </p:cNvSpPr>
          <p:nvPr>
            <p:ph idx="1"/>
          </p:nvPr>
        </p:nvSpPr>
        <p:spPr/>
        <p:txBody>
          <a:bodyPr/>
          <a:lstStyle/>
          <a:p>
            <a:pPr eaLnBrk="1" hangingPunct="1">
              <a:buFont typeface="Arial" panose="020B0604020202020204" pitchFamily="34" charset="0"/>
              <a:buNone/>
            </a:pPr>
            <a:r>
              <a:rPr lang="en-US" altLang="ru-RU" smtClean="0"/>
              <a:t>A flower called snowdrop  appears in February and is a symbol of  hope. According to legend, Adam and Eve were expelled from the garden of Eden. When Eve was about to give up hope, that the cold winters would never end, an angel appeared. She transformed some of the snowflakes into snowdrop flowers, proving that winters do eventually give way to the spring.</a:t>
            </a:r>
            <a:endParaRPr lang="ru-RU" altLang="ru-RU" smtClean="0"/>
          </a:p>
        </p:txBody>
      </p:sp>
      <p:sp>
        <p:nvSpPr>
          <p:cNvPr id="4" name="Прямоугольник 3"/>
          <p:cNvSpPr/>
          <p:nvPr/>
        </p:nvSpPr>
        <p:spPr>
          <a:xfrm>
            <a:off x="3000375" y="1714500"/>
            <a:ext cx="1857375"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1</a:t>
            </a:r>
            <a:endParaRPr lang="ru-RU" b="1" dirty="0"/>
          </a:p>
        </p:txBody>
      </p:sp>
      <p:sp>
        <p:nvSpPr>
          <p:cNvPr id="5" name="Прямоугольник 4"/>
          <p:cNvSpPr/>
          <p:nvPr/>
        </p:nvSpPr>
        <p:spPr>
          <a:xfrm>
            <a:off x="3857625" y="2214563"/>
            <a:ext cx="10001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2</a:t>
            </a:r>
            <a:endParaRPr lang="ru-RU" b="1" dirty="0"/>
          </a:p>
        </p:txBody>
      </p:sp>
      <p:sp>
        <p:nvSpPr>
          <p:cNvPr id="6" name="Прямоугольник 5"/>
          <p:cNvSpPr/>
          <p:nvPr/>
        </p:nvSpPr>
        <p:spPr>
          <a:xfrm>
            <a:off x="3286125" y="2643188"/>
            <a:ext cx="2357438"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3</a:t>
            </a:r>
            <a:endParaRPr lang="ru-RU" b="1" dirty="0"/>
          </a:p>
        </p:txBody>
      </p:sp>
      <p:sp>
        <p:nvSpPr>
          <p:cNvPr id="7" name="Прямоугольник 6"/>
          <p:cNvSpPr/>
          <p:nvPr/>
        </p:nvSpPr>
        <p:spPr>
          <a:xfrm>
            <a:off x="5857875" y="3071813"/>
            <a:ext cx="1214438" cy="500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4</a:t>
            </a:r>
            <a:endParaRPr lang="ru-RU" b="1" dirty="0"/>
          </a:p>
        </p:txBody>
      </p:sp>
      <p:sp>
        <p:nvSpPr>
          <p:cNvPr id="8" name="Прямоугольник 7"/>
          <p:cNvSpPr/>
          <p:nvPr/>
        </p:nvSpPr>
        <p:spPr>
          <a:xfrm>
            <a:off x="1857375" y="4071938"/>
            <a:ext cx="1714500" cy="500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5</a:t>
            </a:r>
            <a:endParaRPr lang="ru-RU" b="1" dirty="0"/>
          </a:p>
        </p:txBody>
      </p:sp>
      <p:sp>
        <p:nvSpPr>
          <p:cNvPr id="9" name="Прямоугольник 8"/>
          <p:cNvSpPr/>
          <p:nvPr/>
        </p:nvSpPr>
        <p:spPr>
          <a:xfrm>
            <a:off x="4286250" y="4143375"/>
            <a:ext cx="2143125"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6</a:t>
            </a:r>
            <a:endParaRPr lang="ru-RU" b="1" dirty="0"/>
          </a:p>
        </p:txBody>
      </p:sp>
      <p:sp>
        <p:nvSpPr>
          <p:cNvPr id="10" name="Прямоугольник 9"/>
          <p:cNvSpPr/>
          <p:nvPr/>
        </p:nvSpPr>
        <p:spPr>
          <a:xfrm>
            <a:off x="5286375" y="5072063"/>
            <a:ext cx="714375" cy="500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b="1" dirty="0"/>
              <a:t>7</a:t>
            </a:r>
            <a:endParaRPr lang="ru-RU" b="1"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4"/>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nodeType="clickPar">
                      <p:stCondLst>
                        <p:cond delay="0"/>
                      </p:stCondLst>
                      <p:childTnLst>
                        <p:par>
                          <p:cTn id="9" fill="hold" nodeType="withGroup">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12" restart="whenNotActive" fill="hold" evtFilter="cancelBubble" nodeType="interactiveSeq">
                <p:stCondLst>
                  <p:cond evt="onClick" delay="0">
                    <p:tgtEl>
                      <p:spTgt spid="6"/>
                    </p:tgtEl>
                  </p:cond>
                </p:stCondLst>
                <p:endSync evt="end" delay="0">
                  <p:rtn val="all"/>
                </p:endSync>
                <p:childTnLst>
                  <p:par>
                    <p:cTn id="13" fill="hold" nodeType="clickPar">
                      <p:stCondLst>
                        <p:cond delay="0"/>
                      </p:stCondLst>
                      <p:childTnLst>
                        <p:par>
                          <p:cTn id="14" fill="hold" nodeType="withGroup">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17" restart="whenNotActive" fill="hold" evtFilter="cancelBubble" nodeType="interactiveSeq">
                <p:stCondLst>
                  <p:cond evt="onClick" delay="0">
                    <p:tgtEl>
                      <p:spTgt spid="7"/>
                    </p:tgtEl>
                  </p:cond>
                </p:stCondLst>
                <p:endSync evt="end" delay="0">
                  <p:rtn val="all"/>
                </p:endSync>
                <p:childTnLst>
                  <p:par>
                    <p:cTn id="18" fill="hold" nodeType="clickPar">
                      <p:stCondLst>
                        <p:cond delay="0"/>
                      </p:stCondLst>
                      <p:childTnLst>
                        <p:par>
                          <p:cTn id="19" fill="hold" nodeType="withGroup">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22" restart="whenNotActive" fill="hold" evtFilter="cancelBubble" nodeType="interactiveSeq">
                <p:stCondLst>
                  <p:cond evt="onClick" delay="0">
                    <p:tgtEl>
                      <p:spTgt spid="8"/>
                    </p:tgtEl>
                  </p:cond>
                </p:stCondLst>
                <p:endSync evt="end" delay="0">
                  <p:rtn val="all"/>
                </p:endSync>
                <p:childTnLst>
                  <p:par>
                    <p:cTn id="23" fill="hold" nodeType="clickPar">
                      <p:stCondLst>
                        <p:cond delay="0"/>
                      </p:stCondLst>
                      <p:childTnLst>
                        <p:par>
                          <p:cTn id="24" fill="hold" nodeType="withGroup">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7" restart="whenNotActive" fill="hold" evtFilter="cancelBubble" nodeType="interactiveSeq">
                <p:stCondLst>
                  <p:cond evt="onClick" delay="0">
                    <p:tgtEl>
                      <p:spTgt spid="9"/>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1" presetClass="exit"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32" restart="whenNotActive" fill="hold" evtFilter="cancelBubble" nodeType="interactiveSeq">
                <p:stCondLst>
                  <p:cond evt="onClick" delay="0">
                    <p:tgtEl>
                      <p:spTgt spid="10"/>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2286000" y="571500"/>
            <a:ext cx="3587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ru-RU" sz="2400">
                <a:latin typeface="Arial Black" panose="020B0A04020102020204" pitchFamily="34" charset="0"/>
              </a:rPr>
              <a:t>The Tichborne Dole </a:t>
            </a:r>
            <a:endParaRPr lang="ru-RU" altLang="ru-RU" sz="2400">
              <a:latin typeface="Arial Black" panose="020B0A04020102020204" pitchFamily="34" charset="0"/>
            </a:endParaRPr>
          </a:p>
        </p:txBody>
      </p:sp>
      <p:pic>
        <p:nvPicPr>
          <p:cNvPr id="6147" name="Рисунок 2" descr="images (1).jpg">
            <a:hlinkClick r:id="rId2" action="ppaction://hlinksldjump"/>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938" y="1214438"/>
            <a:ext cx="24765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Рисунок 3" descr="bcf35-tichbornedole.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429000" y="2857500"/>
            <a:ext cx="52705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4643438" y="1928813"/>
            <a:ext cx="2393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ru-RU" sz="2800">
                <a:latin typeface="Arial Black" panose="020B0A04020102020204" pitchFamily="34" charset="0"/>
              </a:rPr>
              <a:t>March 25th</a:t>
            </a:r>
            <a:endParaRPr lang="ru-RU" altLang="ru-RU" sz="2800">
              <a:latin typeface="Arial Black" panose="020B0A040201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en-US" altLang="ru-RU" sz="4000" b="1" smtClean="0"/>
              <a:t>Do the puzzle </a:t>
            </a:r>
            <a:r>
              <a:rPr lang="en-US" altLang="ru-RU" smtClean="0"/>
              <a:t/>
            </a:r>
            <a:br>
              <a:rPr lang="en-US" altLang="ru-RU" smtClean="0"/>
            </a:br>
            <a:r>
              <a:rPr lang="en-US" altLang="ru-RU" sz="4000" smtClean="0"/>
              <a:t>What bird is the signal that spring has come?</a:t>
            </a:r>
            <a:endParaRPr lang="ru-RU" altLang="ru-RU" smtClean="0"/>
          </a:p>
        </p:txBody>
      </p:sp>
      <p:pic>
        <p:nvPicPr>
          <p:cNvPr id="78" name="Содержимое 77" descr="Kukushka-slav-mif.jpg">
            <a:hlinkClick r:id="rId2" action="ppaction://hlinksldjump"/>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142844" y="3714752"/>
            <a:ext cx="2071702" cy="2856562"/>
          </a:xfrm>
          <a:effectLst>
            <a:softEdge rad="112500"/>
          </a:effectLst>
        </p:spPr>
      </p:pic>
      <p:sp>
        <p:nvSpPr>
          <p:cNvPr id="4" name="Прямоугольник 3"/>
          <p:cNvSpPr/>
          <p:nvPr/>
        </p:nvSpPr>
        <p:spPr>
          <a:xfrm>
            <a:off x="3357554"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ru-RU" sz="3200" dirty="0">
                <a:solidFill>
                  <a:srgbClr val="FF0000"/>
                </a:solidFill>
                <a:latin typeface="Arial Black" pitchFamily="34" charset="0"/>
              </a:rPr>
              <a:t>с</a:t>
            </a:r>
          </a:p>
        </p:txBody>
      </p:sp>
      <p:sp>
        <p:nvSpPr>
          <p:cNvPr id="5" name="Прямоугольник 4"/>
          <p:cNvSpPr/>
          <p:nvPr/>
        </p:nvSpPr>
        <p:spPr>
          <a:xfrm>
            <a:off x="3357554" y="2285992"/>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rgbClr val="FF0000"/>
                </a:solidFill>
                <a:latin typeface="Arial Black" pitchFamily="34" charset="0"/>
              </a:rPr>
              <a:t>u</a:t>
            </a:r>
            <a:endParaRPr lang="ru-RU" sz="3200" dirty="0">
              <a:solidFill>
                <a:srgbClr val="FF0000"/>
              </a:solidFill>
              <a:latin typeface="Arial Black" pitchFamily="34" charset="0"/>
            </a:endParaRPr>
          </a:p>
        </p:txBody>
      </p:sp>
      <p:sp>
        <p:nvSpPr>
          <p:cNvPr id="6" name="Прямоугольник 5"/>
          <p:cNvSpPr/>
          <p:nvPr/>
        </p:nvSpPr>
        <p:spPr>
          <a:xfrm>
            <a:off x="3357554"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rgbClr val="FF0000"/>
                </a:solidFill>
                <a:latin typeface="Arial Black" pitchFamily="34" charset="0"/>
              </a:rPr>
              <a:t>c</a:t>
            </a:r>
            <a:endParaRPr lang="ru-RU" sz="3200" dirty="0">
              <a:solidFill>
                <a:srgbClr val="FF0000"/>
              </a:solidFill>
              <a:latin typeface="Arial Black" pitchFamily="34" charset="0"/>
            </a:endParaRPr>
          </a:p>
        </p:txBody>
      </p:sp>
      <p:sp>
        <p:nvSpPr>
          <p:cNvPr id="7" name="Прямоугольник 6"/>
          <p:cNvSpPr/>
          <p:nvPr/>
        </p:nvSpPr>
        <p:spPr>
          <a:xfrm>
            <a:off x="3357554" y="3286124"/>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b="1" dirty="0">
                <a:solidFill>
                  <a:srgbClr val="FF0000"/>
                </a:solidFill>
                <a:latin typeface="Arial Black" pitchFamily="34" charset="0"/>
              </a:rPr>
              <a:t>k</a:t>
            </a:r>
            <a:endParaRPr lang="ru-RU" sz="3200" b="1" dirty="0">
              <a:solidFill>
                <a:srgbClr val="FF0000"/>
              </a:solidFill>
              <a:latin typeface="Arial Black" pitchFamily="34" charset="0"/>
            </a:endParaRPr>
          </a:p>
        </p:txBody>
      </p:sp>
      <p:sp>
        <p:nvSpPr>
          <p:cNvPr id="8" name="Прямоугольник 7"/>
          <p:cNvSpPr/>
          <p:nvPr/>
        </p:nvSpPr>
        <p:spPr>
          <a:xfrm>
            <a:off x="3357554"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rgbClr val="FF0000"/>
                </a:solidFill>
                <a:latin typeface="Arial Black" pitchFamily="34" charset="0"/>
              </a:rPr>
              <a:t>o</a:t>
            </a:r>
            <a:endParaRPr lang="ru-RU" sz="3200" dirty="0">
              <a:solidFill>
                <a:srgbClr val="FF0000"/>
              </a:solidFill>
              <a:latin typeface="Arial Black" pitchFamily="34" charset="0"/>
            </a:endParaRPr>
          </a:p>
        </p:txBody>
      </p:sp>
      <p:sp>
        <p:nvSpPr>
          <p:cNvPr id="9" name="Прямоугольник 8"/>
          <p:cNvSpPr/>
          <p:nvPr/>
        </p:nvSpPr>
        <p:spPr>
          <a:xfrm>
            <a:off x="3357554"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b="1" dirty="0">
                <a:solidFill>
                  <a:srgbClr val="FF0000"/>
                </a:solidFill>
                <a:latin typeface="Arial Black" pitchFamily="34" charset="0"/>
              </a:rPr>
              <a:t>o</a:t>
            </a:r>
            <a:endParaRPr lang="ru-RU" sz="3200" b="1" dirty="0">
              <a:solidFill>
                <a:srgbClr val="FF0000"/>
              </a:solidFill>
              <a:latin typeface="Arial Black" pitchFamily="34" charset="0"/>
            </a:endParaRPr>
          </a:p>
        </p:txBody>
      </p:sp>
      <p:sp>
        <p:nvSpPr>
          <p:cNvPr id="10" name="Прямоугольник 9"/>
          <p:cNvSpPr/>
          <p:nvPr/>
        </p:nvSpPr>
        <p:spPr>
          <a:xfrm>
            <a:off x="3429000" y="185737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11" name="Прямоугольник 10"/>
          <p:cNvSpPr/>
          <p:nvPr/>
        </p:nvSpPr>
        <p:spPr>
          <a:xfrm>
            <a:off x="3429000" y="235743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12" name="Прямоугольник 11"/>
          <p:cNvSpPr/>
          <p:nvPr/>
        </p:nvSpPr>
        <p:spPr>
          <a:xfrm>
            <a:off x="34290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3</a:t>
            </a:r>
            <a:endParaRPr lang="ru-RU" dirty="0"/>
          </a:p>
        </p:txBody>
      </p:sp>
      <p:sp>
        <p:nvSpPr>
          <p:cNvPr id="13" name="Прямоугольник 12"/>
          <p:cNvSpPr/>
          <p:nvPr/>
        </p:nvSpPr>
        <p:spPr>
          <a:xfrm>
            <a:off x="3429000" y="3357563"/>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4</a:t>
            </a:r>
            <a:endParaRPr lang="ru-RU" dirty="0"/>
          </a:p>
        </p:txBody>
      </p:sp>
      <p:sp>
        <p:nvSpPr>
          <p:cNvPr id="14" name="Прямоугольник 13"/>
          <p:cNvSpPr/>
          <p:nvPr/>
        </p:nvSpPr>
        <p:spPr>
          <a:xfrm>
            <a:off x="3429000" y="3857625"/>
            <a:ext cx="428625"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15" name="Прямоугольник 14"/>
          <p:cNvSpPr/>
          <p:nvPr/>
        </p:nvSpPr>
        <p:spPr>
          <a:xfrm>
            <a:off x="34290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16" name="Прямоугольник 15"/>
          <p:cNvSpPr/>
          <p:nvPr/>
        </p:nvSpPr>
        <p:spPr>
          <a:xfrm>
            <a:off x="2786050"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n</a:t>
            </a:r>
            <a:endParaRPr lang="ru-RU" sz="3200" dirty="0">
              <a:solidFill>
                <a:schemeClr val="tx1"/>
              </a:solidFill>
              <a:latin typeface="Arial Black" pitchFamily="34" charset="0"/>
            </a:endParaRPr>
          </a:p>
        </p:txBody>
      </p:sp>
      <p:sp>
        <p:nvSpPr>
          <p:cNvPr id="17" name="Прямоугольник 16"/>
          <p:cNvSpPr/>
          <p:nvPr/>
        </p:nvSpPr>
        <p:spPr>
          <a:xfrm>
            <a:off x="2214546"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e</a:t>
            </a:r>
            <a:endParaRPr lang="ru-RU" sz="3200" dirty="0">
              <a:solidFill>
                <a:schemeClr val="tx1"/>
              </a:solidFill>
              <a:latin typeface="Arial Black" pitchFamily="34" charset="0"/>
            </a:endParaRPr>
          </a:p>
        </p:txBody>
      </p:sp>
      <p:sp>
        <p:nvSpPr>
          <p:cNvPr id="18" name="Прямоугольник 17"/>
          <p:cNvSpPr/>
          <p:nvPr/>
        </p:nvSpPr>
        <p:spPr>
          <a:xfrm>
            <a:off x="1643042"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r</a:t>
            </a:r>
            <a:endParaRPr lang="ru-RU" sz="3200" dirty="0">
              <a:solidFill>
                <a:schemeClr val="tx1"/>
              </a:solidFill>
              <a:latin typeface="Arial Black" pitchFamily="34" charset="0"/>
            </a:endParaRPr>
          </a:p>
        </p:txBody>
      </p:sp>
      <p:sp>
        <p:nvSpPr>
          <p:cNvPr id="19" name="Прямоугольник 18"/>
          <p:cNvSpPr/>
          <p:nvPr/>
        </p:nvSpPr>
        <p:spPr>
          <a:xfrm>
            <a:off x="1071538"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F</a:t>
            </a:r>
            <a:endParaRPr lang="ru-RU" sz="3200" dirty="0">
              <a:solidFill>
                <a:schemeClr val="tx1"/>
              </a:solidFill>
              <a:latin typeface="Arial Black" pitchFamily="34" charset="0"/>
            </a:endParaRPr>
          </a:p>
        </p:txBody>
      </p:sp>
      <p:sp>
        <p:nvSpPr>
          <p:cNvPr id="20" name="Прямоугольник 19"/>
          <p:cNvSpPr/>
          <p:nvPr/>
        </p:nvSpPr>
        <p:spPr>
          <a:xfrm>
            <a:off x="3929058" y="178592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h</a:t>
            </a:r>
            <a:endParaRPr lang="ru-RU" sz="3200" dirty="0">
              <a:solidFill>
                <a:schemeClr val="tx1"/>
              </a:solidFill>
              <a:latin typeface="Arial Black" pitchFamily="34" charset="0"/>
            </a:endParaRPr>
          </a:p>
        </p:txBody>
      </p:sp>
      <p:sp>
        <p:nvSpPr>
          <p:cNvPr id="21" name="Прямоугольник 20"/>
          <p:cNvSpPr/>
          <p:nvPr/>
        </p:nvSpPr>
        <p:spPr>
          <a:xfrm>
            <a:off x="4500562" y="2285992"/>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e</a:t>
            </a:r>
            <a:endParaRPr lang="ru-RU" sz="3200" dirty="0">
              <a:solidFill>
                <a:schemeClr val="tx1"/>
              </a:solidFill>
              <a:latin typeface="Arial Black" pitchFamily="34" charset="0"/>
            </a:endParaRPr>
          </a:p>
        </p:txBody>
      </p:sp>
      <p:sp>
        <p:nvSpPr>
          <p:cNvPr id="22" name="Прямоугольник 21"/>
          <p:cNvSpPr/>
          <p:nvPr/>
        </p:nvSpPr>
        <p:spPr>
          <a:xfrm>
            <a:off x="1143000" y="185737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1</a:t>
            </a:r>
            <a:endParaRPr lang="ru-RU" dirty="0"/>
          </a:p>
        </p:txBody>
      </p:sp>
      <p:sp>
        <p:nvSpPr>
          <p:cNvPr id="23" name="Прямоугольник 22"/>
          <p:cNvSpPr/>
          <p:nvPr/>
        </p:nvSpPr>
        <p:spPr>
          <a:xfrm>
            <a:off x="1714500" y="185737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24" name="Прямоугольник 23"/>
          <p:cNvSpPr/>
          <p:nvPr/>
        </p:nvSpPr>
        <p:spPr>
          <a:xfrm>
            <a:off x="2286000" y="185737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25" name="Прямоугольник 24"/>
          <p:cNvSpPr/>
          <p:nvPr/>
        </p:nvSpPr>
        <p:spPr>
          <a:xfrm>
            <a:off x="2786063" y="1857375"/>
            <a:ext cx="500062"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26" name="Прямоугольник 25"/>
          <p:cNvSpPr/>
          <p:nvPr/>
        </p:nvSpPr>
        <p:spPr>
          <a:xfrm>
            <a:off x="4000500" y="185737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27" name="Прямоугольник 26"/>
          <p:cNvSpPr/>
          <p:nvPr/>
        </p:nvSpPr>
        <p:spPr>
          <a:xfrm>
            <a:off x="2786050" y="2285992"/>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T</a:t>
            </a:r>
            <a:endParaRPr lang="ru-RU" sz="3200" dirty="0">
              <a:solidFill>
                <a:schemeClr val="tx1"/>
              </a:solidFill>
              <a:latin typeface="Arial Black" pitchFamily="34" charset="0"/>
            </a:endParaRPr>
          </a:p>
        </p:txBody>
      </p:sp>
      <p:sp>
        <p:nvSpPr>
          <p:cNvPr id="28" name="Прямоугольник 27"/>
          <p:cNvSpPr/>
          <p:nvPr/>
        </p:nvSpPr>
        <p:spPr>
          <a:xfrm>
            <a:off x="3929058" y="2285992"/>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b</a:t>
            </a:r>
            <a:endParaRPr lang="ru-RU" sz="3200" dirty="0">
              <a:solidFill>
                <a:schemeClr val="tx1"/>
              </a:solidFill>
              <a:latin typeface="Arial Black" pitchFamily="34" charset="0"/>
            </a:endParaRPr>
          </a:p>
        </p:txBody>
      </p:sp>
      <p:sp>
        <p:nvSpPr>
          <p:cNvPr id="29" name="Прямоугольник 28"/>
          <p:cNvSpPr/>
          <p:nvPr/>
        </p:nvSpPr>
        <p:spPr>
          <a:xfrm>
            <a:off x="6215074"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e</a:t>
            </a:r>
            <a:endParaRPr lang="ru-RU" sz="3200" dirty="0">
              <a:solidFill>
                <a:schemeClr val="tx1"/>
              </a:solidFill>
              <a:latin typeface="Arial Black" pitchFamily="34" charset="0"/>
            </a:endParaRPr>
          </a:p>
        </p:txBody>
      </p:sp>
      <p:sp>
        <p:nvSpPr>
          <p:cNvPr id="30" name="Прямоугольник 29"/>
          <p:cNvSpPr/>
          <p:nvPr/>
        </p:nvSpPr>
        <p:spPr>
          <a:xfrm>
            <a:off x="2857500" y="235743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2</a:t>
            </a:r>
            <a:endParaRPr lang="ru-RU" dirty="0"/>
          </a:p>
        </p:txBody>
      </p:sp>
      <p:sp>
        <p:nvSpPr>
          <p:cNvPr id="31" name="Прямоугольник 30"/>
          <p:cNvSpPr/>
          <p:nvPr/>
        </p:nvSpPr>
        <p:spPr>
          <a:xfrm>
            <a:off x="4000500" y="235743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32" name="Прямоугольник 31"/>
          <p:cNvSpPr/>
          <p:nvPr/>
        </p:nvSpPr>
        <p:spPr>
          <a:xfrm>
            <a:off x="4572000" y="235743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33" name="Прямоугольник 32"/>
          <p:cNvSpPr/>
          <p:nvPr/>
        </p:nvSpPr>
        <p:spPr>
          <a:xfrm>
            <a:off x="3929058"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h</a:t>
            </a:r>
            <a:endParaRPr lang="ru-RU" sz="3200" dirty="0">
              <a:solidFill>
                <a:schemeClr val="tx1"/>
              </a:solidFill>
              <a:latin typeface="Arial Black" pitchFamily="34" charset="0"/>
            </a:endParaRPr>
          </a:p>
        </p:txBody>
      </p:sp>
      <p:sp>
        <p:nvSpPr>
          <p:cNvPr id="34" name="Прямоугольник 33"/>
          <p:cNvSpPr/>
          <p:nvPr/>
        </p:nvSpPr>
        <p:spPr>
          <a:xfrm>
            <a:off x="5643570"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b="1" dirty="0">
                <a:solidFill>
                  <a:schemeClr val="tx1"/>
                </a:solidFill>
                <a:latin typeface="Arial Black" pitchFamily="34" charset="0"/>
              </a:rPr>
              <a:t>n</a:t>
            </a:r>
            <a:endParaRPr lang="ru-RU" sz="3200" b="1" dirty="0">
              <a:solidFill>
                <a:schemeClr val="tx1"/>
              </a:solidFill>
              <a:latin typeface="Arial Black" pitchFamily="34" charset="0"/>
            </a:endParaRPr>
          </a:p>
        </p:txBody>
      </p:sp>
      <p:sp>
        <p:nvSpPr>
          <p:cNvPr id="35" name="Прямоугольник 34"/>
          <p:cNvSpPr/>
          <p:nvPr/>
        </p:nvSpPr>
        <p:spPr>
          <a:xfrm>
            <a:off x="4500562"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a</a:t>
            </a:r>
            <a:endParaRPr lang="ru-RU" sz="3200" dirty="0">
              <a:solidFill>
                <a:schemeClr val="tx1"/>
              </a:solidFill>
              <a:latin typeface="Arial Black" pitchFamily="34" charset="0"/>
            </a:endParaRPr>
          </a:p>
        </p:txBody>
      </p:sp>
      <p:sp>
        <p:nvSpPr>
          <p:cNvPr id="36" name="Прямоугольник 35"/>
          <p:cNvSpPr/>
          <p:nvPr/>
        </p:nvSpPr>
        <p:spPr>
          <a:xfrm>
            <a:off x="5072066" y="3286124"/>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t</a:t>
            </a:r>
            <a:endParaRPr lang="ru-RU" sz="3200" dirty="0">
              <a:solidFill>
                <a:schemeClr val="tx1"/>
              </a:solidFill>
              <a:latin typeface="Arial Black" pitchFamily="34" charset="0"/>
            </a:endParaRPr>
          </a:p>
        </p:txBody>
      </p:sp>
      <p:sp>
        <p:nvSpPr>
          <p:cNvPr id="37" name="Прямоугольник 36"/>
          <p:cNvSpPr/>
          <p:nvPr/>
        </p:nvSpPr>
        <p:spPr>
          <a:xfrm>
            <a:off x="5072066"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n</a:t>
            </a:r>
            <a:endParaRPr lang="ru-RU" sz="3200" dirty="0">
              <a:solidFill>
                <a:schemeClr val="tx1"/>
              </a:solidFill>
              <a:latin typeface="Arial Black" pitchFamily="34" charset="0"/>
            </a:endParaRPr>
          </a:p>
        </p:txBody>
      </p:sp>
      <p:sp>
        <p:nvSpPr>
          <p:cNvPr id="38" name="Прямоугольник 37"/>
          <p:cNvSpPr/>
          <p:nvPr/>
        </p:nvSpPr>
        <p:spPr>
          <a:xfrm>
            <a:off x="6786578" y="2786058"/>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l</a:t>
            </a:r>
            <a:endParaRPr lang="ru-RU" sz="3200" dirty="0">
              <a:solidFill>
                <a:schemeClr val="tx1"/>
              </a:solidFill>
              <a:latin typeface="Arial Black" pitchFamily="34" charset="0"/>
            </a:endParaRPr>
          </a:p>
        </p:txBody>
      </p:sp>
      <p:sp>
        <p:nvSpPr>
          <p:cNvPr id="39" name="Прямоугольник 38"/>
          <p:cNvSpPr/>
          <p:nvPr/>
        </p:nvSpPr>
        <p:spPr>
          <a:xfrm>
            <a:off x="40005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0" name="Прямоугольник 39"/>
          <p:cNvSpPr/>
          <p:nvPr/>
        </p:nvSpPr>
        <p:spPr>
          <a:xfrm>
            <a:off x="45720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1" name="Прямоугольник 40"/>
          <p:cNvSpPr/>
          <p:nvPr/>
        </p:nvSpPr>
        <p:spPr>
          <a:xfrm>
            <a:off x="51435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2" name="Прямоугольник 41"/>
          <p:cNvSpPr/>
          <p:nvPr/>
        </p:nvSpPr>
        <p:spPr>
          <a:xfrm>
            <a:off x="57150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3" name="Прямоугольник 42"/>
          <p:cNvSpPr/>
          <p:nvPr/>
        </p:nvSpPr>
        <p:spPr>
          <a:xfrm>
            <a:off x="62865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4" name="Прямоугольник 43"/>
          <p:cNvSpPr/>
          <p:nvPr/>
        </p:nvSpPr>
        <p:spPr>
          <a:xfrm>
            <a:off x="6858000" y="2857500"/>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5" name="Прямоугольник 44"/>
          <p:cNvSpPr/>
          <p:nvPr/>
        </p:nvSpPr>
        <p:spPr>
          <a:xfrm>
            <a:off x="4500562" y="3286124"/>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l</a:t>
            </a:r>
            <a:endParaRPr lang="ru-RU" sz="3200" dirty="0">
              <a:solidFill>
                <a:schemeClr val="tx1"/>
              </a:solidFill>
              <a:latin typeface="Arial Black" pitchFamily="34" charset="0"/>
            </a:endParaRPr>
          </a:p>
        </p:txBody>
      </p:sp>
      <p:sp>
        <p:nvSpPr>
          <p:cNvPr id="46" name="Прямоугольник 45"/>
          <p:cNvSpPr/>
          <p:nvPr/>
        </p:nvSpPr>
        <p:spPr>
          <a:xfrm>
            <a:off x="3929058" y="3286124"/>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i</a:t>
            </a:r>
            <a:endParaRPr lang="ru-RU" sz="3200" dirty="0">
              <a:solidFill>
                <a:schemeClr val="tx1"/>
              </a:solidFill>
              <a:latin typeface="Arial Black" pitchFamily="34" charset="0"/>
            </a:endParaRPr>
          </a:p>
        </p:txBody>
      </p:sp>
      <p:sp>
        <p:nvSpPr>
          <p:cNvPr id="47" name="Прямоугольник 46"/>
          <p:cNvSpPr/>
          <p:nvPr/>
        </p:nvSpPr>
        <p:spPr>
          <a:xfrm>
            <a:off x="7358082"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m</a:t>
            </a:r>
            <a:endParaRPr lang="ru-RU" sz="3200" dirty="0">
              <a:solidFill>
                <a:schemeClr val="tx1"/>
              </a:solidFill>
              <a:latin typeface="Arial Black" pitchFamily="34" charset="0"/>
            </a:endParaRPr>
          </a:p>
        </p:txBody>
      </p:sp>
      <p:sp>
        <p:nvSpPr>
          <p:cNvPr id="48" name="Прямоугольник 47"/>
          <p:cNvSpPr/>
          <p:nvPr/>
        </p:nvSpPr>
        <p:spPr>
          <a:xfrm>
            <a:off x="4000500" y="3357563"/>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49" name="Прямоугольник 48"/>
          <p:cNvSpPr/>
          <p:nvPr/>
        </p:nvSpPr>
        <p:spPr>
          <a:xfrm>
            <a:off x="4572000" y="3357563"/>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50" name="Прямоугольник 49"/>
          <p:cNvSpPr/>
          <p:nvPr/>
        </p:nvSpPr>
        <p:spPr>
          <a:xfrm>
            <a:off x="5143500" y="3357563"/>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51" name="Прямоугольник 50"/>
          <p:cNvSpPr/>
          <p:nvPr/>
        </p:nvSpPr>
        <p:spPr>
          <a:xfrm>
            <a:off x="5643570"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r</a:t>
            </a:r>
            <a:endParaRPr lang="ru-RU" sz="3200" dirty="0">
              <a:solidFill>
                <a:schemeClr val="tx1"/>
              </a:solidFill>
              <a:latin typeface="Arial Black" pitchFamily="34" charset="0"/>
            </a:endParaRPr>
          </a:p>
        </p:txBody>
      </p:sp>
      <p:sp>
        <p:nvSpPr>
          <p:cNvPr id="52" name="Прямоугольник 51"/>
          <p:cNvSpPr/>
          <p:nvPr/>
        </p:nvSpPr>
        <p:spPr>
          <a:xfrm>
            <a:off x="4500562"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c</a:t>
            </a:r>
            <a:endParaRPr lang="ru-RU" sz="3200" dirty="0">
              <a:solidFill>
                <a:schemeClr val="tx1"/>
              </a:solidFill>
              <a:latin typeface="Arial Black" pitchFamily="34" charset="0"/>
            </a:endParaRPr>
          </a:p>
        </p:txBody>
      </p:sp>
      <p:sp>
        <p:nvSpPr>
          <p:cNvPr id="53" name="Прямоугольник 52"/>
          <p:cNvSpPr/>
          <p:nvPr/>
        </p:nvSpPr>
        <p:spPr>
          <a:xfrm>
            <a:off x="5072066"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e</a:t>
            </a:r>
            <a:endParaRPr lang="ru-RU" sz="3200" dirty="0">
              <a:solidFill>
                <a:schemeClr val="tx1"/>
              </a:solidFill>
              <a:latin typeface="Arial Black" pitchFamily="34" charset="0"/>
            </a:endParaRPr>
          </a:p>
        </p:txBody>
      </p:sp>
      <p:sp>
        <p:nvSpPr>
          <p:cNvPr id="54" name="Прямоугольник 53"/>
          <p:cNvSpPr/>
          <p:nvPr/>
        </p:nvSpPr>
        <p:spPr>
          <a:xfrm>
            <a:off x="3929058"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c</a:t>
            </a:r>
            <a:endParaRPr lang="ru-RU" sz="3200" dirty="0">
              <a:solidFill>
                <a:schemeClr val="tx1"/>
              </a:solidFill>
              <a:latin typeface="Arial Black" pitchFamily="34" charset="0"/>
            </a:endParaRPr>
          </a:p>
        </p:txBody>
      </p:sp>
      <p:sp>
        <p:nvSpPr>
          <p:cNvPr id="55" name="Прямоугольник 54"/>
          <p:cNvSpPr/>
          <p:nvPr/>
        </p:nvSpPr>
        <p:spPr>
          <a:xfrm>
            <a:off x="2786050" y="3786190"/>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S</a:t>
            </a:r>
            <a:endParaRPr lang="ru-RU" sz="3200" dirty="0">
              <a:solidFill>
                <a:schemeClr val="tx1"/>
              </a:solidFill>
              <a:latin typeface="Arial Black" pitchFamily="34" charset="0"/>
            </a:endParaRPr>
          </a:p>
        </p:txBody>
      </p:sp>
      <p:sp>
        <p:nvSpPr>
          <p:cNvPr id="56" name="Прямоугольник 55"/>
          <p:cNvSpPr/>
          <p:nvPr/>
        </p:nvSpPr>
        <p:spPr>
          <a:xfrm>
            <a:off x="2857500" y="3857625"/>
            <a:ext cx="357188"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5</a:t>
            </a:r>
            <a:endParaRPr lang="ru-RU" dirty="0"/>
          </a:p>
        </p:txBody>
      </p:sp>
      <p:sp>
        <p:nvSpPr>
          <p:cNvPr id="57" name="Прямоугольник 56"/>
          <p:cNvSpPr/>
          <p:nvPr/>
        </p:nvSpPr>
        <p:spPr>
          <a:xfrm>
            <a:off x="4000500" y="385762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58" name="Прямоугольник 57"/>
          <p:cNvSpPr/>
          <p:nvPr/>
        </p:nvSpPr>
        <p:spPr>
          <a:xfrm>
            <a:off x="4643438" y="3857625"/>
            <a:ext cx="357187"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60" name="Прямоугольник 59"/>
          <p:cNvSpPr/>
          <p:nvPr/>
        </p:nvSpPr>
        <p:spPr>
          <a:xfrm>
            <a:off x="5143500" y="385762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61" name="Прямоугольник 60"/>
          <p:cNvSpPr/>
          <p:nvPr/>
        </p:nvSpPr>
        <p:spPr>
          <a:xfrm>
            <a:off x="5715000" y="3857625"/>
            <a:ext cx="428625" cy="357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62" name="Прямоугольник 61"/>
          <p:cNvSpPr/>
          <p:nvPr/>
        </p:nvSpPr>
        <p:spPr>
          <a:xfrm>
            <a:off x="5072066"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err="1">
                <a:solidFill>
                  <a:schemeClr val="tx1"/>
                </a:solidFill>
                <a:latin typeface="Arial Black" pitchFamily="34" charset="0"/>
              </a:rPr>
              <a:t>i</a:t>
            </a:r>
            <a:endParaRPr lang="ru-RU" sz="3200" dirty="0">
              <a:solidFill>
                <a:schemeClr val="tx1"/>
              </a:solidFill>
              <a:latin typeface="Arial Black" pitchFamily="34" charset="0"/>
            </a:endParaRPr>
          </a:p>
        </p:txBody>
      </p:sp>
      <p:sp>
        <p:nvSpPr>
          <p:cNvPr id="63" name="Прямоугольник 62"/>
          <p:cNvSpPr/>
          <p:nvPr/>
        </p:nvSpPr>
        <p:spPr>
          <a:xfrm>
            <a:off x="2786050"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L</a:t>
            </a:r>
            <a:endParaRPr lang="ru-RU" sz="3200" dirty="0">
              <a:solidFill>
                <a:schemeClr val="tx1"/>
              </a:solidFill>
              <a:latin typeface="Arial Black" pitchFamily="34" charset="0"/>
            </a:endParaRPr>
          </a:p>
        </p:txBody>
      </p:sp>
      <p:sp>
        <p:nvSpPr>
          <p:cNvPr id="64" name="Прямоугольник 63"/>
          <p:cNvSpPr/>
          <p:nvPr/>
        </p:nvSpPr>
        <p:spPr>
          <a:xfrm>
            <a:off x="5643570"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n</a:t>
            </a:r>
            <a:endParaRPr lang="ru-RU" sz="3200" dirty="0">
              <a:solidFill>
                <a:schemeClr val="tx1"/>
              </a:solidFill>
              <a:latin typeface="Arial Black" pitchFamily="34" charset="0"/>
            </a:endParaRPr>
          </a:p>
        </p:txBody>
      </p:sp>
      <p:sp>
        <p:nvSpPr>
          <p:cNvPr id="65" name="Прямоугольник 64"/>
          <p:cNvSpPr/>
          <p:nvPr/>
        </p:nvSpPr>
        <p:spPr>
          <a:xfrm>
            <a:off x="3929058"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n</a:t>
            </a:r>
            <a:endParaRPr lang="ru-RU" sz="3200" dirty="0">
              <a:solidFill>
                <a:schemeClr val="tx1"/>
              </a:solidFill>
              <a:latin typeface="Arial Black" pitchFamily="34" charset="0"/>
            </a:endParaRPr>
          </a:p>
        </p:txBody>
      </p:sp>
      <p:sp>
        <p:nvSpPr>
          <p:cNvPr id="66" name="Прямоугольник 65"/>
          <p:cNvSpPr/>
          <p:nvPr/>
        </p:nvSpPr>
        <p:spPr>
          <a:xfrm>
            <a:off x="4500562"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d</a:t>
            </a:r>
            <a:endParaRPr lang="ru-RU" sz="3200" dirty="0">
              <a:solidFill>
                <a:schemeClr val="tx1"/>
              </a:solidFill>
              <a:latin typeface="Arial Black" pitchFamily="34" charset="0"/>
            </a:endParaRPr>
          </a:p>
        </p:txBody>
      </p:sp>
      <p:sp>
        <p:nvSpPr>
          <p:cNvPr id="67" name="Прямоугольник 66"/>
          <p:cNvSpPr/>
          <p:nvPr/>
        </p:nvSpPr>
        <p:spPr>
          <a:xfrm>
            <a:off x="6786578"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a:solidFill>
                  <a:schemeClr val="tx1"/>
                </a:solidFill>
                <a:latin typeface="Arial Black" pitchFamily="34" charset="0"/>
              </a:rPr>
              <a:t>u</a:t>
            </a:r>
            <a:endParaRPr lang="ru-RU" sz="3200" dirty="0">
              <a:solidFill>
                <a:schemeClr val="tx1"/>
              </a:solidFill>
              <a:latin typeface="Arial Black" pitchFamily="34" charset="0"/>
            </a:endParaRPr>
          </a:p>
        </p:txBody>
      </p:sp>
      <p:sp>
        <p:nvSpPr>
          <p:cNvPr id="69" name="Прямоугольник 68"/>
          <p:cNvSpPr/>
          <p:nvPr/>
        </p:nvSpPr>
        <p:spPr>
          <a:xfrm>
            <a:off x="6215074" y="4286256"/>
            <a:ext cx="571504" cy="500066"/>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3200" dirty="0" err="1">
                <a:solidFill>
                  <a:schemeClr val="tx1"/>
                </a:solidFill>
                <a:latin typeface="Arial Black" pitchFamily="34" charset="0"/>
              </a:rPr>
              <a:t>i</a:t>
            </a:r>
            <a:endParaRPr lang="ru-RU" sz="3200" dirty="0">
              <a:solidFill>
                <a:schemeClr val="tx1"/>
              </a:solidFill>
              <a:latin typeface="Arial Black" pitchFamily="34" charset="0"/>
            </a:endParaRPr>
          </a:p>
        </p:txBody>
      </p:sp>
      <p:sp>
        <p:nvSpPr>
          <p:cNvPr id="70" name="Прямоугольник 69"/>
          <p:cNvSpPr/>
          <p:nvPr/>
        </p:nvSpPr>
        <p:spPr>
          <a:xfrm>
            <a:off x="2857500" y="4357688"/>
            <a:ext cx="357188"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dirty="0"/>
              <a:t>6</a:t>
            </a:r>
            <a:endParaRPr lang="ru-RU" dirty="0"/>
          </a:p>
        </p:txBody>
      </p:sp>
      <p:sp>
        <p:nvSpPr>
          <p:cNvPr id="71" name="Прямоугольник 70"/>
          <p:cNvSpPr/>
          <p:nvPr/>
        </p:nvSpPr>
        <p:spPr>
          <a:xfrm>
            <a:off x="40005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2" name="Прямоугольник 71"/>
          <p:cNvSpPr/>
          <p:nvPr/>
        </p:nvSpPr>
        <p:spPr>
          <a:xfrm>
            <a:off x="45720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3" name="Прямоугольник 72"/>
          <p:cNvSpPr/>
          <p:nvPr/>
        </p:nvSpPr>
        <p:spPr>
          <a:xfrm>
            <a:off x="51435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4" name="Прямоугольник 73"/>
          <p:cNvSpPr/>
          <p:nvPr/>
        </p:nvSpPr>
        <p:spPr>
          <a:xfrm>
            <a:off x="57150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5" name="Прямоугольник 74"/>
          <p:cNvSpPr/>
          <p:nvPr/>
        </p:nvSpPr>
        <p:spPr>
          <a:xfrm>
            <a:off x="62865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6" name="Прямоугольник 75"/>
          <p:cNvSpPr/>
          <p:nvPr/>
        </p:nvSpPr>
        <p:spPr>
          <a:xfrm>
            <a:off x="68580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77" name="Прямоугольник 76"/>
          <p:cNvSpPr/>
          <p:nvPr/>
        </p:nvSpPr>
        <p:spPr>
          <a:xfrm>
            <a:off x="7429500" y="4357688"/>
            <a:ext cx="428625" cy="357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nodeType="clickPar">
                      <p:stCondLst>
                        <p:cond delay="0"/>
                      </p:stCondLst>
                      <p:childTnLst>
                        <p:par>
                          <p:cTn id="9" fill="hold" nodeType="withGroup">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12" restart="whenNotActive" fill="hold" evtFilter="cancelBubble" nodeType="interactiveSeq">
                <p:stCondLst>
                  <p:cond evt="onClick" delay="0">
                    <p:tgtEl>
                      <p:spTgt spid="12"/>
                    </p:tgtEl>
                  </p:cond>
                </p:stCondLst>
                <p:endSync evt="end" delay="0">
                  <p:rtn val="all"/>
                </p:endSync>
                <p:childTnLst>
                  <p:par>
                    <p:cTn id="13" fill="hold" nodeType="clickPar">
                      <p:stCondLst>
                        <p:cond delay="0"/>
                      </p:stCondLst>
                      <p:childTnLst>
                        <p:par>
                          <p:cTn id="14" fill="hold" nodeType="withGroup">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17" restart="whenNotActive" fill="hold" evtFilter="cancelBubble" nodeType="interactiveSeq">
                <p:stCondLst>
                  <p:cond evt="onClick" delay="0">
                    <p:tgtEl>
                      <p:spTgt spid="11"/>
                    </p:tgtEl>
                  </p:cond>
                </p:stCondLst>
                <p:endSync evt="end" delay="0">
                  <p:rtn val="all"/>
                </p:endSync>
                <p:childTnLst>
                  <p:par>
                    <p:cTn id="18" fill="hold" nodeType="clickPar">
                      <p:stCondLst>
                        <p:cond delay="0"/>
                      </p:stCondLst>
                      <p:childTnLst>
                        <p:par>
                          <p:cTn id="19" fill="hold" nodeType="withGroup">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22" restart="whenNotActive" fill="hold" evtFilter="cancelBubble" nodeType="interactiveSeq">
                <p:stCondLst>
                  <p:cond evt="onClick" delay="0">
                    <p:tgtEl>
                      <p:spTgt spid="13"/>
                    </p:tgtEl>
                  </p:cond>
                </p:stCondLst>
                <p:endSync evt="end" delay="0">
                  <p:rtn val="all"/>
                </p:endSync>
                <p:childTnLst>
                  <p:par>
                    <p:cTn id="23" fill="hold" nodeType="clickPar">
                      <p:stCondLst>
                        <p:cond delay="0"/>
                      </p:stCondLst>
                      <p:childTnLst>
                        <p:par>
                          <p:cTn id="24" fill="hold" nodeType="withGroup">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27" restart="whenNotActive" fill="hold" evtFilter="cancelBubble" nodeType="interactiveSeq">
                <p:stCondLst>
                  <p:cond evt="onClick" delay="0">
                    <p:tgtEl>
                      <p:spTgt spid="14"/>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1" presetClass="exit"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32" restart="whenNotActive" fill="hold" evtFilter="cancelBubble" nodeType="interactiveSeq">
                <p:stCondLst>
                  <p:cond evt="onClick" delay="0">
                    <p:tgtEl>
                      <p:spTgt spid="15"/>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37" restart="whenNotActive" fill="hold" evtFilter="cancelBubble" nodeType="interactiveSeq">
                <p:stCondLst>
                  <p:cond evt="onClick" delay="0">
                    <p:tgtEl>
                      <p:spTgt spid="22"/>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1" presetClass="exit"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42" restart="whenNotActive" fill="hold" evtFilter="cancelBubble" nodeType="interactiveSeq">
                <p:stCondLst>
                  <p:cond evt="onClick" delay="0">
                    <p:tgtEl>
                      <p:spTgt spid="24"/>
                    </p:tgtEl>
                  </p:cond>
                </p:stCondLst>
                <p:endSync evt="end" delay="0">
                  <p:rtn val="all"/>
                </p:endSync>
                <p:childTnLst>
                  <p:par>
                    <p:cTn id="43" fill="hold" nodeType="clickPar">
                      <p:stCondLst>
                        <p:cond delay="0"/>
                      </p:stCondLst>
                      <p:childTnLst>
                        <p:par>
                          <p:cTn id="44" fill="hold" nodeType="withGroup">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47" restart="whenNotActive" fill="hold" evtFilter="cancelBubble" nodeType="interactiveSeq">
                <p:stCondLst>
                  <p:cond evt="onClick" delay="0">
                    <p:tgtEl>
                      <p:spTgt spid="25"/>
                    </p:tgtEl>
                  </p:cond>
                </p:stCondLst>
                <p:endSync evt="end" delay="0">
                  <p:rtn val="all"/>
                </p:endSync>
                <p:childTnLst>
                  <p:par>
                    <p:cTn id="48" fill="hold" nodeType="clickPar">
                      <p:stCondLst>
                        <p:cond delay="0"/>
                      </p:stCondLst>
                      <p:childTnLst>
                        <p:par>
                          <p:cTn id="49" fill="hold" nodeType="withGroup">
                            <p:stCondLst>
                              <p:cond delay="0"/>
                            </p:stCondLst>
                            <p:childTnLst>
                              <p:par>
                                <p:cTn id="50" presetID="1" presetClass="exit"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5"/>
                  </p:tgtEl>
                </p:cond>
              </p:nextCondLst>
            </p:seq>
            <p:seq concurrent="1" nextAc="seek">
              <p:cTn id="52" restart="whenNotActive" fill="hold" evtFilter="cancelBubble" nodeType="interactiveSeq">
                <p:stCondLst>
                  <p:cond evt="onClick" delay="0">
                    <p:tgtEl>
                      <p:spTgt spid="26"/>
                    </p:tgtEl>
                  </p:cond>
                </p:stCondLst>
                <p:endSync evt="end" delay="0">
                  <p:rtn val="all"/>
                </p:endSync>
                <p:childTnLst>
                  <p:par>
                    <p:cTn id="53" fill="hold" nodeType="clickPar">
                      <p:stCondLst>
                        <p:cond delay="0"/>
                      </p:stCondLst>
                      <p:childTnLst>
                        <p:par>
                          <p:cTn id="54" fill="hold" nodeType="withGroup">
                            <p:stCondLst>
                              <p:cond delay="0"/>
                            </p:stCondLst>
                            <p:childTnLst>
                              <p:par>
                                <p:cTn id="55" presetID="1" presetClass="exit"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57" restart="whenNotActive" fill="hold" evtFilter="cancelBubble" nodeType="interactiveSeq">
                <p:stCondLst>
                  <p:cond evt="onClick" delay="0">
                    <p:tgtEl>
                      <p:spTgt spid="30"/>
                    </p:tgtEl>
                  </p:cond>
                </p:stCondLst>
                <p:endSync evt="end" delay="0">
                  <p:rtn val="all"/>
                </p:endSync>
                <p:childTnLst>
                  <p:par>
                    <p:cTn id="58" fill="hold" nodeType="clickPar">
                      <p:stCondLst>
                        <p:cond delay="0"/>
                      </p:stCondLst>
                      <p:childTnLst>
                        <p:par>
                          <p:cTn id="59" fill="hold" nodeType="withGroup">
                            <p:stCondLst>
                              <p:cond delay="0"/>
                            </p:stCondLst>
                            <p:childTnLst>
                              <p:par>
                                <p:cTn id="60" presetID="1" presetClass="exit" presetSubtype="0" fill="hold" grpId="0" nodeType="clickEffect">
                                  <p:stCondLst>
                                    <p:cond delay="0"/>
                                  </p:stCondLst>
                                  <p:childTnLst>
                                    <p:set>
                                      <p:cBhvr>
                                        <p:cTn id="61" dur="1" fill="hold">
                                          <p:stCondLst>
                                            <p:cond delay="0"/>
                                          </p:stCondLst>
                                        </p:cTn>
                                        <p:tgtEl>
                                          <p:spTgt spid="30"/>
                                        </p:tgtEl>
                                        <p:attrNameLst>
                                          <p:attrName>style.visibility</p:attrName>
                                        </p:attrNameLst>
                                      </p:cBhvr>
                                      <p:to>
                                        <p:strVal val="hidden"/>
                                      </p:to>
                                    </p:set>
                                  </p:childTnLst>
                                </p:cTn>
                              </p:par>
                            </p:childTnLst>
                          </p:cTn>
                        </p:par>
                      </p:childTnLst>
                    </p:cTn>
                  </p:par>
                </p:childTnLst>
              </p:cTn>
              <p:nextCondLst>
                <p:cond evt="onClick" delay="0">
                  <p:tgtEl>
                    <p:spTgt spid="30"/>
                  </p:tgtEl>
                </p:cond>
              </p:nextCondLst>
            </p:seq>
            <p:seq concurrent="1" nextAc="seek">
              <p:cTn id="62" restart="whenNotActive" fill="hold" evtFilter="cancelBubble" nodeType="interactiveSeq">
                <p:stCondLst>
                  <p:cond evt="onClick" delay="0">
                    <p:tgtEl>
                      <p:spTgt spid="31"/>
                    </p:tgtEl>
                  </p:cond>
                </p:stCondLst>
                <p:endSync evt="end" delay="0">
                  <p:rtn val="all"/>
                </p:endSync>
                <p:childTnLst>
                  <p:par>
                    <p:cTn id="63" fill="hold" nodeType="clickPar">
                      <p:stCondLst>
                        <p:cond delay="0"/>
                      </p:stCondLst>
                      <p:childTnLst>
                        <p:par>
                          <p:cTn id="64" fill="hold" nodeType="withGroup">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hidden"/>
                                      </p:to>
                                    </p:set>
                                  </p:childTnLst>
                                </p:cTn>
                              </p:par>
                            </p:childTnLst>
                          </p:cTn>
                        </p:par>
                      </p:childTnLst>
                    </p:cTn>
                  </p:par>
                </p:childTnLst>
              </p:cTn>
              <p:nextCondLst>
                <p:cond evt="onClick" delay="0">
                  <p:tgtEl>
                    <p:spTgt spid="31"/>
                  </p:tgtEl>
                </p:cond>
              </p:nextCondLst>
            </p:seq>
            <p:seq concurrent="1" nextAc="seek">
              <p:cTn id="67" restart="whenNotActive" fill="hold" evtFilter="cancelBubble" nodeType="interactiveSeq">
                <p:stCondLst>
                  <p:cond evt="onClick" delay="0">
                    <p:tgtEl>
                      <p:spTgt spid="32"/>
                    </p:tgtEl>
                  </p:cond>
                </p:stCondLst>
                <p:endSync evt="end" delay="0">
                  <p:rtn val="all"/>
                </p:endSync>
                <p:childTnLst>
                  <p:par>
                    <p:cTn id="68" fill="hold" nodeType="clickPar">
                      <p:stCondLst>
                        <p:cond delay="0"/>
                      </p:stCondLst>
                      <p:childTnLst>
                        <p:par>
                          <p:cTn id="69" fill="hold" nodeType="withGroup">
                            <p:stCondLst>
                              <p:cond delay="0"/>
                            </p:stCondLst>
                            <p:childTnLst>
                              <p:par>
                                <p:cTn id="70" presetID="1" presetClass="exit" presetSubtype="0" fill="hold" grpId="0" nodeType="clickEffect">
                                  <p:stCondLst>
                                    <p:cond delay="0"/>
                                  </p:stCondLst>
                                  <p:childTnLst>
                                    <p:set>
                                      <p:cBhvr>
                                        <p:cTn id="71" dur="1" fill="hold">
                                          <p:stCondLst>
                                            <p:cond delay="0"/>
                                          </p:stCondLst>
                                        </p:cTn>
                                        <p:tgtEl>
                                          <p:spTgt spid="32"/>
                                        </p:tgtEl>
                                        <p:attrNameLst>
                                          <p:attrName>style.visibility</p:attrName>
                                        </p:attrNameLst>
                                      </p:cBhvr>
                                      <p:to>
                                        <p:strVal val="hidden"/>
                                      </p:to>
                                    </p:set>
                                  </p:childTnLst>
                                </p:cTn>
                              </p:par>
                            </p:childTnLst>
                          </p:cTn>
                        </p:par>
                      </p:childTnLst>
                    </p:cTn>
                  </p:par>
                </p:childTnLst>
              </p:cTn>
              <p:nextCondLst>
                <p:cond evt="onClick" delay="0">
                  <p:tgtEl>
                    <p:spTgt spid="32"/>
                  </p:tgtEl>
                </p:cond>
              </p:nextCondLst>
            </p:seq>
            <p:seq concurrent="1" nextAc="seek">
              <p:cTn id="72" restart="whenNotActive" fill="hold" evtFilter="cancelBubble" nodeType="interactiveSeq">
                <p:stCondLst>
                  <p:cond evt="onClick" delay="0">
                    <p:tgtEl>
                      <p:spTgt spid="39"/>
                    </p:tgtEl>
                  </p:cond>
                </p:stCondLst>
                <p:endSync evt="end" delay="0">
                  <p:rtn val="all"/>
                </p:endSync>
                <p:childTnLst>
                  <p:par>
                    <p:cTn id="73" fill="hold" nodeType="clickPar">
                      <p:stCondLst>
                        <p:cond delay="0"/>
                      </p:stCondLst>
                      <p:childTnLst>
                        <p:par>
                          <p:cTn id="74" fill="hold" nodeType="withGroup">
                            <p:stCondLst>
                              <p:cond delay="0"/>
                            </p:stCondLst>
                            <p:childTnLst>
                              <p:par>
                                <p:cTn id="75" presetID="1" presetClass="exit" presetSubtype="0" fill="hold" grpId="0" nodeType="clickEffect">
                                  <p:stCondLst>
                                    <p:cond delay="0"/>
                                  </p:stCondLst>
                                  <p:childTnLst>
                                    <p:set>
                                      <p:cBhvr>
                                        <p:cTn id="76"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9"/>
                  </p:tgtEl>
                </p:cond>
              </p:nextCondLst>
            </p:seq>
            <p:seq concurrent="1" nextAc="seek">
              <p:cTn id="77" restart="whenNotActive" fill="hold" evtFilter="cancelBubble" nodeType="interactiveSeq">
                <p:stCondLst>
                  <p:cond evt="onClick" delay="0">
                    <p:tgtEl>
                      <p:spTgt spid="40"/>
                    </p:tgtEl>
                  </p:cond>
                </p:stCondLst>
                <p:endSync evt="end" delay="0">
                  <p:rtn val="all"/>
                </p:endSync>
                <p:childTnLst>
                  <p:par>
                    <p:cTn id="78" fill="hold" nodeType="clickPar">
                      <p:stCondLst>
                        <p:cond delay="0"/>
                      </p:stCondLst>
                      <p:childTnLst>
                        <p:par>
                          <p:cTn id="79" fill="hold" nodeType="withGroup">
                            <p:stCondLst>
                              <p:cond delay="0"/>
                            </p:stCondLst>
                            <p:childTnLst>
                              <p:par>
                                <p:cTn id="80" presetID="1" presetClass="exit" presetSubtype="0" fill="hold" grpId="0" nodeType="clickEffect">
                                  <p:stCondLst>
                                    <p:cond delay="0"/>
                                  </p:stCondLst>
                                  <p:childTnLst>
                                    <p:set>
                                      <p:cBhvr>
                                        <p:cTn id="81"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82" restart="whenNotActive" fill="hold" evtFilter="cancelBubble" nodeType="interactiveSeq">
                <p:stCondLst>
                  <p:cond evt="onClick" delay="0">
                    <p:tgtEl>
                      <p:spTgt spid="41"/>
                    </p:tgtEl>
                  </p:cond>
                </p:stCondLst>
                <p:endSync evt="end" delay="0">
                  <p:rtn val="all"/>
                </p:endSync>
                <p:childTnLst>
                  <p:par>
                    <p:cTn id="83" fill="hold" nodeType="clickPar">
                      <p:stCondLst>
                        <p:cond delay="0"/>
                      </p:stCondLst>
                      <p:childTnLst>
                        <p:par>
                          <p:cTn id="84" fill="hold" nodeType="withGroup">
                            <p:stCondLst>
                              <p:cond delay="0"/>
                            </p:stCondLst>
                            <p:childTnLst>
                              <p:par>
                                <p:cTn id="85" presetID="1" presetClass="exit" presetSubtype="0" fill="hold" grpId="0" nodeType="clickEffect">
                                  <p:stCondLst>
                                    <p:cond delay="0"/>
                                  </p:stCondLst>
                                  <p:childTnLst>
                                    <p:set>
                                      <p:cBhvr>
                                        <p:cTn id="86"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41"/>
                  </p:tgtEl>
                </p:cond>
              </p:nextCondLst>
            </p:seq>
            <p:seq concurrent="1" nextAc="seek">
              <p:cTn id="87" restart="whenNotActive" fill="hold" evtFilter="cancelBubble" nodeType="interactiveSeq">
                <p:stCondLst>
                  <p:cond evt="onClick" delay="0">
                    <p:tgtEl>
                      <p:spTgt spid="42"/>
                    </p:tgtEl>
                  </p:cond>
                </p:stCondLst>
                <p:endSync evt="end" delay="0">
                  <p:rtn val="all"/>
                </p:endSync>
                <p:childTnLst>
                  <p:par>
                    <p:cTn id="88" fill="hold" nodeType="clickPar">
                      <p:stCondLst>
                        <p:cond delay="0"/>
                      </p:stCondLst>
                      <p:childTnLst>
                        <p:par>
                          <p:cTn id="89" fill="hold" nodeType="withGroup">
                            <p:stCondLst>
                              <p:cond delay="0"/>
                            </p:stCondLst>
                            <p:childTnLst>
                              <p:par>
                                <p:cTn id="90" presetID="1" presetClass="exit" presetSubtype="0" fill="hold" grpId="0" nodeType="clickEffect">
                                  <p:stCondLst>
                                    <p:cond delay="0"/>
                                  </p:stCondLst>
                                  <p:childTnLst>
                                    <p:set>
                                      <p:cBhvr>
                                        <p:cTn id="91"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92" restart="whenNotActive" fill="hold" evtFilter="cancelBubble" nodeType="interactiveSeq">
                <p:stCondLst>
                  <p:cond evt="onClick" delay="0">
                    <p:tgtEl>
                      <p:spTgt spid="43"/>
                    </p:tgtEl>
                  </p:cond>
                </p:stCondLst>
                <p:endSync evt="end" delay="0">
                  <p:rtn val="all"/>
                </p:endSync>
                <p:childTnLst>
                  <p:par>
                    <p:cTn id="93" fill="hold" nodeType="clickPar">
                      <p:stCondLst>
                        <p:cond delay="0"/>
                      </p:stCondLst>
                      <p:childTnLst>
                        <p:par>
                          <p:cTn id="94" fill="hold" nodeType="withGroup">
                            <p:stCondLst>
                              <p:cond delay="0"/>
                            </p:stCondLst>
                            <p:childTnLst>
                              <p:par>
                                <p:cTn id="95" presetID="1" presetClass="exit" presetSubtype="0" fill="hold" grpId="0" nodeType="clickEffect">
                                  <p:stCondLst>
                                    <p:cond delay="0"/>
                                  </p:stCondLst>
                                  <p:childTnLst>
                                    <p:set>
                                      <p:cBhvr>
                                        <p:cTn id="96"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97" restart="whenNotActive" fill="hold" evtFilter="cancelBubble" nodeType="interactiveSeq">
                <p:stCondLst>
                  <p:cond evt="onClick" delay="0">
                    <p:tgtEl>
                      <p:spTgt spid="44"/>
                    </p:tgtEl>
                  </p:cond>
                </p:stCondLst>
                <p:endSync evt="end" delay="0">
                  <p:rtn val="all"/>
                </p:endSync>
                <p:childTnLst>
                  <p:par>
                    <p:cTn id="98" fill="hold" nodeType="clickPar">
                      <p:stCondLst>
                        <p:cond delay="0"/>
                      </p:stCondLst>
                      <p:childTnLst>
                        <p:par>
                          <p:cTn id="99" fill="hold" nodeType="withGroup">
                            <p:stCondLst>
                              <p:cond delay="0"/>
                            </p:stCondLst>
                            <p:childTnLst>
                              <p:par>
                                <p:cTn id="100" presetID="1" presetClass="exit" presetSubtype="0" fill="hold" grpId="0" nodeType="clickEffect">
                                  <p:stCondLst>
                                    <p:cond delay="0"/>
                                  </p:stCondLst>
                                  <p:childTnLst>
                                    <p:set>
                                      <p:cBhvr>
                                        <p:cTn id="101"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102" restart="whenNotActive" fill="hold" evtFilter="cancelBubble" nodeType="interactiveSeq">
                <p:stCondLst>
                  <p:cond evt="onClick" delay="0">
                    <p:tgtEl>
                      <p:spTgt spid="48"/>
                    </p:tgtEl>
                  </p:cond>
                </p:stCondLst>
                <p:endSync evt="end" delay="0">
                  <p:rtn val="all"/>
                </p:endSync>
                <p:childTnLst>
                  <p:par>
                    <p:cTn id="103" fill="hold" nodeType="clickPar">
                      <p:stCondLst>
                        <p:cond delay="0"/>
                      </p:stCondLst>
                      <p:childTnLst>
                        <p:par>
                          <p:cTn id="104" fill="hold" nodeType="withGroup">
                            <p:stCondLst>
                              <p:cond delay="0"/>
                            </p:stCondLst>
                            <p:childTnLst>
                              <p:par>
                                <p:cTn id="105" presetID="1" presetClass="exit" presetSubtype="0" fill="hold" grpId="0" nodeType="clickEffect">
                                  <p:stCondLst>
                                    <p:cond delay="0"/>
                                  </p:stCondLst>
                                  <p:childTnLst>
                                    <p:set>
                                      <p:cBhvr>
                                        <p:cTn id="106" dur="1" fill="hold">
                                          <p:stCondLst>
                                            <p:cond delay="0"/>
                                          </p:stCondLst>
                                        </p:cTn>
                                        <p:tgtEl>
                                          <p:spTgt spid="48"/>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107" restart="whenNotActive" fill="hold" evtFilter="cancelBubble" nodeType="interactiveSeq">
                <p:stCondLst>
                  <p:cond evt="onClick" delay="0">
                    <p:tgtEl>
                      <p:spTgt spid="49"/>
                    </p:tgtEl>
                  </p:cond>
                </p:stCondLst>
                <p:endSync evt="end" delay="0">
                  <p:rtn val="all"/>
                </p:endSync>
                <p:childTnLst>
                  <p:par>
                    <p:cTn id="108" fill="hold" nodeType="clickPar">
                      <p:stCondLst>
                        <p:cond delay="0"/>
                      </p:stCondLst>
                      <p:childTnLst>
                        <p:par>
                          <p:cTn id="109" fill="hold" nodeType="withGroup">
                            <p:stCondLst>
                              <p:cond delay="0"/>
                            </p:stCondLst>
                            <p:childTnLst>
                              <p:par>
                                <p:cTn id="110" presetID="1" presetClass="exit" presetSubtype="0" fill="hold" grpId="0" nodeType="clickEffect">
                                  <p:stCondLst>
                                    <p:cond delay="0"/>
                                  </p:stCondLst>
                                  <p:childTnLst>
                                    <p:set>
                                      <p:cBhvr>
                                        <p:cTn id="111"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112" restart="whenNotActive" fill="hold" evtFilter="cancelBubble" nodeType="interactiveSeq">
                <p:stCondLst>
                  <p:cond evt="onClick" delay="0">
                    <p:tgtEl>
                      <p:spTgt spid="50"/>
                    </p:tgtEl>
                  </p:cond>
                </p:stCondLst>
                <p:endSync evt="end" delay="0">
                  <p:rtn val="all"/>
                </p:endSync>
                <p:childTnLst>
                  <p:par>
                    <p:cTn id="113" fill="hold" nodeType="clickPar">
                      <p:stCondLst>
                        <p:cond delay="0"/>
                      </p:stCondLst>
                      <p:childTnLst>
                        <p:par>
                          <p:cTn id="114" fill="hold" nodeType="withGroup">
                            <p:stCondLst>
                              <p:cond delay="0"/>
                            </p:stCondLst>
                            <p:childTnLst>
                              <p:par>
                                <p:cTn id="115" presetID="1" presetClass="exit" presetSubtype="0" fill="hold" grpId="0" nodeType="clickEffect">
                                  <p:stCondLst>
                                    <p:cond delay="0"/>
                                  </p:stCondLst>
                                  <p:childTnLst>
                                    <p:set>
                                      <p:cBhvr>
                                        <p:cTn id="116" dur="1" fill="hold">
                                          <p:stCondLst>
                                            <p:cond delay="0"/>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seq concurrent="1" nextAc="seek">
              <p:cTn id="117" restart="whenNotActive" fill="hold" evtFilter="cancelBubble" nodeType="interactiveSeq">
                <p:stCondLst>
                  <p:cond evt="onClick" delay="0">
                    <p:tgtEl>
                      <p:spTgt spid="56"/>
                    </p:tgtEl>
                  </p:cond>
                </p:stCondLst>
                <p:endSync evt="end" delay="0">
                  <p:rtn val="all"/>
                </p:endSync>
                <p:childTnLst>
                  <p:par>
                    <p:cTn id="118" fill="hold" nodeType="clickPar">
                      <p:stCondLst>
                        <p:cond delay="0"/>
                      </p:stCondLst>
                      <p:childTnLst>
                        <p:par>
                          <p:cTn id="119" fill="hold" nodeType="withGroup">
                            <p:stCondLst>
                              <p:cond delay="0"/>
                            </p:stCondLst>
                            <p:childTnLst>
                              <p:par>
                                <p:cTn id="120" presetID="1" presetClass="exit" presetSubtype="0" fill="hold" grpId="0" nodeType="clickEffect">
                                  <p:stCondLst>
                                    <p:cond delay="0"/>
                                  </p:stCondLst>
                                  <p:childTnLst>
                                    <p:set>
                                      <p:cBhvr>
                                        <p:cTn id="121" dur="1" fill="hold">
                                          <p:stCondLst>
                                            <p:cond delay="0"/>
                                          </p:stCondLst>
                                        </p:cTn>
                                        <p:tgtEl>
                                          <p:spTgt spid="56"/>
                                        </p:tgtEl>
                                        <p:attrNameLst>
                                          <p:attrName>style.visibility</p:attrName>
                                        </p:attrNameLst>
                                      </p:cBhvr>
                                      <p:to>
                                        <p:strVal val="hidden"/>
                                      </p:to>
                                    </p:set>
                                  </p:childTnLst>
                                </p:cTn>
                              </p:par>
                            </p:childTnLst>
                          </p:cTn>
                        </p:par>
                      </p:childTnLst>
                    </p:cTn>
                  </p:par>
                </p:childTnLst>
              </p:cTn>
              <p:nextCondLst>
                <p:cond evt="onClick" delay="0">
                  <p:tgtEl>
                    <p:spTgt spid="56"/>
                  </p:tgtEl>
                </p:cond>
              </p:nextCondLst>
            </p:seq>
            <p:seq concurrent="1" nextAc="seek">
              <p:cTn id="122" restart="whenNotActive" fill="hold" evtFilter="cancelBubble" nodeType="interactiveSeq">
                <p:stCondLst>
                  <p:cond evt="onClick" delay="0">
                    <p:tgtEl>
                      <p:spTgt spid="57"/>
                    </p:tgtEl>
                  </p:cond>
                </p:stCondLst>
                <p:endSync evt="end" delay="0">
                  <p:rtn val="all"/>
                </p:endSync>
                <p:childTnLst>
                  <p:par>
                    <p:cTn id="123" fill="hold" nodeType="clickPar">
                      <p:stCondLst>
                        <p:cond delay="0"/>
                      </p:stCondLst>
                      <p:childTnLst>
                        <p:par>
                          <p:cTn id="124" fill="hold" nodeType="withGroup">
                            <p:stCondLst>
                              <p:cond delay="0"/>
                            </p:stCondLst>
                            <p:childTnLst>
                              <p:par>
                                <p:cTn id="125" presetID="1" presetClass="exit" presetSubtype="0" fill="hold" grpId="0" nodeType="clickEffect">
                                  <p:stCondLst>
                                    <p:cond delay="0"/>
                                  </p:stCondLst>
                                  <p:childTnLst>
                                    <p:set>
                                      <p:cBhvr>
                                        <p:cTn id="126"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7"/>
                  </p:tgtEl>
                </p:cond>
              </p:nextCondLst>
            </p:seq>
            <p:seq concurrent="1" nextAc="seek">
              <p:cTn id="127" restart="whenNotActive" fill="hold" evtFilter="cancelBubble" nodeType="interactiveSeq">
                <p:stCondLst>
                  <p:cond evt="onClick" delay="0">
                    <p:tgtEl>
                      <p:spTgt spid="58"/>
                    </p:tgtEl>
                  </p:cond>
                </p:stCondLst>
                <p:endSync evt="end" delay="0">
                  <p:rtn val="all"/>
                </p:endSync>
                <p:childTnLst>
                  <p:par>
                    <p:cTn id="128" fill="hold" nodeType="clickPar">
                      <p:stCondLst>
                        <p:cond delay="0"/>
                      </p:stCondLst>
                      <p:childTnLst>
                        <p:par>
                          <p:cTn id="129" fill="hold" nodeType="withGroup">
                            <p:stCondLst>
                              <p:cond delay="0"/>
                            </p:stCondLst>
                            <p:childTnLst>
                              <p:par>
                                <p:cTn id="130" presetID="1" presetClass="exit" presetSubtype="0" fill="hold" grpId="0" nodeType="clickEffect">
                                  <p:stCondLst>
                                    <p:cond delay="0"/>
                                  </p:stCondLst>
                                  <p:childTnLst>
                                    <p:set>
                                      <p:cBhvr>
                                        <p:cTn id="131" dur="1" fill="hold">
                                          <p:stCondLst>
                                            <p:cond delay="0"/>
                                          </p:stCondLst>
                                        </p:cTn>
                                        <p:tgtEl>
                                          <p:spTgt spid="58"/>
                                        </p:tgtEl>
                                        <p:attrNameLst>
                                          <p:attrName>style.visibility</p:attrName>
                                        </p:attrNameLst>
                                      </p:cBhvr>
                                      <p:to>
                                        <p:strVal val="hidden"/>
                                      </p:to>
                                    </p:set>
                                  </p:childTnLst>
                                </p:cTn>
                              </p:par>
                            </p:childTnLst>
                          </p:cTn>
                        </p:par>
                      </p:childTnLst>
                    </p:cTn>
                  </p:par>
                </p:childTnLst>
              </p:cTn>
              <p:nextCondLst>
                <p:cond evt="onClick" delay="0">
                  <p:tgtEl>
                    <p:spTgt spid="58"/>
                  </p:tgtEl>
                </p:cond>
              </p:nextCondLst>
            </p:seq>
            <p:seq concurrent="1" nextAc="seek">
              <p:cTn id="132" restart="whenNotActive" fill="hold" evtFilter="cancelBubble" nodeType="interactiveSeq">
                <p:stCondLst>
                  <p:cond evt="onClick" delay="0">
                    <p:tgtEl>
                      <p:spTgt spid="60"/>
                    </p:tgtEl>
                  </p:cond>
                </p:stCondLst>
                <p:endSync evt="end" delay="0">
                  <p:rtn val="all"/>
                </p:endSync>
                <p:childTnLst>
                  <p:par>
                    <p:cTn id="133" fill="hold" nodeType="clickPar">
                      <p:stCondLst>
                        <p:cond delay="0"/>
                      </p:stCondLst>
                      <p:childTnLst>
                        <p:par>
                          <p:cTn id="134" fill="hold" nodeType="withGroup">
                            <p:stCondLst>
                              <p:cond delay="0"/>
                            </p:stCondLst>
                            <p:childTnLst>
                              <p:par>
                                <p:cTn id="135" presetID="1" presetClass="exit" presetSubtype="0" fill="hold" grpId="0" nodeType="clickEffect">
                                  <p:stCondLst>
                                    <p:cond delay="0"/>
                                  </p:stCondLst>
                                  <p:childTnLst>
                                    <p:set>
                                      <p:cBhvr>
                                        <p:cTn id="136" dur="1" fill="hold">
                                          <p:stCondLst>
                                            <p:cond delay="0"/>
                                          </p:stCondLst>
                                        </p:cTn>
                                        <p:tgtEl>
                                          <p:spTgt spid="60"/>
                                        </p:tgtEl>
                                        <p:attrNameLst>
                                          <p:attrName>style.visibility</p:attrName>
                                        </p:attrNameLst>
                                      </p:cBhvr>
                                      <p:to>
                                        <p:strVal val="hidden"/>
                                      </p:to>
                                    </p:set>
                                  </p:childTnLst>
                                </p:cTn>
                              </p:par>
                            </p:childTnLst>
                          </p:cTn>
                        </p:par>
                      </p:childTnLst>
                    </p:cTn>
                  </p:par>
                </p:childTnLst>
              </p:cTn>
              <p:nextCondLst>
                <p:cond evt="onClick" delay="0">
                  <p:tgtEl>
                    <p:spTgt spid="60"/>
                  </p:tgtEl>
                </p:cond>
              </p:nextCondLst>
            </p:seq>
            <p:seq concurrent="1" nextAc="seek">
              <p:cTn id="137" restart="whenNotActive" fill="hold" evtFilter="cancelBubble" nodeType="interactiveSeq">
                <p:stCondLst>
                  <p:cond evt="onClick" delay="0">
                    <p:tgtEl>
                      <p:spTgt spid="61"/>
                    </p:tgtEl>
                  </p:cond>
                </p:stCondLst>
                <p:endSync evt="end" delay="0">
                  <p:rtn val="all"/>
                </p:endSync>
                <p:childTnLst>
                  <p:par>
                    <p:cTn id="138" fill="hold" nodeType="clickPar">
                      <p:stCondLst>
                        <p:cond delay="0"/>
                      </p:stCondLst>
                      <p:childTnLst>
                        <p:par>
                          <p:cTn id="139" fill="hold" nodeType="withGroup">
                            <p:stCondLst>
                              <p:cond delay="0"/>
                            </p:stCondLst>
                            <p:childTnLst>
                              <p:par>
                                <p:cTn id="140" presetID="1" presetClass="exit" presetSubtype="0" fill="hold" grpId="0" nodeType="clickEffect">
                                  <p:stCondLst>
                                    <p:cond delay="0"/>
                                  </p:stCondLst>
                                  <p:childTnLst>
                                    <p:set>
                                      <p:cBhvr>
                                        <p:cTn id="141" dur="1" fill="hold">
                                          <p:stCondLst>
                                            <p:cond delay="0"/>
                                          </p:stCondLst>
                                        </p:cTn>
                                        <p:tgtEl>
                                          <p:spTgt spid="61"/>
                                        </p:tgtEl>
                                        <p:attrNameLst>
                                          <p:attrName>style.visibility</p:attrName>
                                        </p:attrNameLst>
                                      </p:cBhvr>
                                      <p:to>
                                        <p:strVal val="hidden"/>
                                      </p:to>
                                    </p:set>
                                  </p:childTnLst>
                                </p:cTn>
                              </p:par>
                            </p:childTnLst>
                          </p:cTn>
                        </p:par>
                      </p:childTnLst>
                    </p:cTn>
                  </p:par>
                </p:childTnLst>
              </p:cTn>
              <p:nextCondLst>
                <p:cond evt="onClick" delay="0">
                  <p:tgtEl>
                    <p:spTgt spid="61"/>
                  </p:tgtEl>
                </p:cond>
              </p:nextCondLst>
            </p:seq>
            <p:seq concurrent="1" nextAc="seek">
              <p:cTn id="142" restart="whenNotActive" fill="hold" evtFilter="cancelBubble" nodeType="interactiveSeq">
                <p:stCondLst>
                  <p:cond evt="onClick" delay="0">
                    <p:tgtEl>
                      <p:spTgt spid="70"/>
                    </p:tgtEl>
                  </p:cond>
                </p:stCondLst>
                <p:endSync evt="end" delay="0">
                  <p:rtn val="all"/>
                </p:endSync>
                <p:childTnLst>
                  <p:par>
                    <p:cTn id="143" fill="hold" nodeType="clickPar">
                      <p:stCondLst>
                        <p:cond delay="0"/>
                      </p:stCondLst>
                      <p:childTnLst>
                        <p:par>
                          <p:cTn id="144" fill="hold" nodeType="withGroup">
                            <p:stCondLst>
                              <p:cond delay="0"/>
                            </p:stCondLst>
                            <p:childTnLst>
                              <p:par>
                                <p:cTn id="145" presetID="1" presetClass="exit" presetSubtype="0" fill="hold" grpId="0" nodeType="clickEffect">
                                  <p:stCondLst>
                                    <p:cond delay="0"/>
                                  </p:stCondLst>
                                  <p:childTnLst>
                                    <p:set>
                                      <p:cBhvr>
                                        <p:cTn id="146" dur="1" fill="hold">
                                          <p:stCondLst>
                                            <p:cond delay="0"/>
                                          </p:stCondLst>
                                        </p:cTn>
                                        <p:tgtEl>
                                          <p:spTgt spid="7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47" restart="whenNotActive" fill="hold" evtFilter="cancelBubble" nodeType="interactiveSeq">
                <p:stCondLst>
                  <p:cond evt="onClick" delay="0">
                    <p:tgtEl>
                      <p:spTgt spid="71"/>
                    </p:tgtEl>
                  </p:cond>
                </p:stCondLst>
                <p:endSync evt="end" delay="0">
                  <p:rtn val="all"/>
                </p:endSync>
                <p:childTnLst>
                  <p:par>
                    <p:cTn id="148" fill="hold" nodeType="clickPar">
                      <p:stCondLst>
                        <p:cond delay="0"/>
                      </p:stCondLst>
                      <p:childTnLst>
                        <p:par>
                          <p:cTn id="149" fill="hold" nodeType="withGroup">
                            <p:stCondLst>
                              <p:cond delay="0"/>
                            </p:stCondLst>
                            <p:childTnLst>
                              <p:par>
                                <p:cTn id="150" presetID="1" presetClass="exit" presetSubtype="0" fill="hold" grpId="0" nodeType="clickEffect">
                                  <p:stCondLst>
                                    <p:cond delay="0"/>
                                  </p:stCondLst>
                                  <p:childTnLst>
                                    <p:set>
                                      <p:cBhvr>
                                        <p:cTn id="151" dur="1" fill="hold">
                                          <p:stCondLst>
                                            <p:cond delay="0"/>
                                          </p:stCondLst>
                                        </p:cTn>
                                        <p:tgtEl>
                                          <p:spTgt spid="71"/>
                                        </p:tgtEl>
                                        <p:attrNameLst>
                                          <p:attrName>style.visibility</p:attrName>
                                        </p:attrNameLst>
                                      </p:cBhvr>
                                      <p:to>
                                        <p:strVal val="hidden"/>
                                      </p:to>
                                    </p:set>
                                  </p:childTnLst>
                                </p:cTn>
                              </p:par>
                            </p:childTnLst>
                          </p:cTn>
                        </p:par>
                      </p:childTnLst>
                    </p:cTn>
                  </p:par>
                </p:childTnLst>
              </p:cTn>
              <p:nextCondLst>
                <p:cond evt="onClick" delay="0">
                  <p:tgtEl>
                    <p:spTgt spid="71"/>
                  </p:tgtEl>
                </p:cond>
              </p:nextCondLst>
            </p:seq>
            <p:seq concurrent="1" nextAc="seek">
              <p:cTn id="152" restart="whenNotActive" fill="hold" evtFilter="cancelBubble" nodeType="interactiveSeq">
                <p:stCondLst>
                  <p:cond evt="onClick" delay="0">
                    <p:tgtEl>
                      <p:spTgt spid="72"/>
                    </p:tgtEl>
                  </p:cond>
                </p:stCondLst>
                <p:endSync evt="end" delay="0">
                  <p:rtn val="all"/>
                </p:endSync>
                <p:childTnLst>
                  <p:par>
                    <p:cTn id="153" fill="hold" nodeType="clickPar">
                      <p:stCondLst>
                        <p:cond delay="0"/>
                      </p:stCondLst>
                      <p:childTnLst>
                        <p:par>
                          <p:cTn id="154" fill="hold" nodeType="withGroup">
                            <p:stCondLst>
                              <p:cond delay="0"/>
                            </p:stCondLst>
                            <p:childTnLst>
                              <p:par>
                                <p:cTn id="155" presetID="1" presetClass="exit" presetSubtype="0" fill="hold" grpId="0" nodeType="clickEffect">
                                  <p:stCondLst>
                                    <p:cond delay="0"/>
                                  </p:stCondLst>
                                  <p:childTnLst>
                                    <p:set>
                                      <p:cBhvr>
                                        <p:cTn id="156"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72"/>
                  </p:tgtEl>
                </p:cond>
              </p:nextCondLst>
            </p:seq>
            <p:seq concurrent="1" nextAc="seek">
              <p:cTn id="157" restart="whenNotActive" fill="hold" evtFilter="cancelBubble" nodeType="interactiveSeq">
                <p:stCondLst>
                  <p:cond evt="onClick" delay="0">
                    <p:tgtEl>
                      <p:spTgt spid="73"/>
                    </p:tgtEl>
                  </p:cond>
                </p:stCondLst>
                <p:endSync evt="end" delay="0">
                  <p:rtn val="all"/>
                </p:endSync>
                <p:childTnLst>
                  <p:par>
                    <p:cTn id="158" fill="hold" nodeType="clickPar">
                      <p:stCondLst>
                        <p:cond delay="0"/>
                      </p:stCondLst>
                      <p:childTnLst>
                        <p:par>
                          <p:cTn id="159" fill="hold" nodeType="withGroup">
                            <p:stCondLst>
                              <p:cond delay="0"/>
                            </p:stCondLst>
                            <p:childTnLst>
                              <p:par>
                                <p:cTn id="160" presetID="1" presetClass="exit" presetSubtype="0" fill="hold" grpId="0" nodeType="clickEffect">
                                  <p:stCondLst>
                                    <p:cond delay="0"/>
                                  </p:stCondLst>
                                  <p:childTnLst>
                                    <p:set>
                                      <p:cBhvr>
                                        <p:cTn id="161" dur="1" fill="hold">
                                          <p:stCondLst>
                                            <p:cond delay="0"/>
                                          </p:stCondLst>
                                        </p:cTn>
                                        <p:tgtEl>
                                          <p:spTgt spid="73"/>
                                        </p:tgtEl>
                                        <p:attrNameLst>
                                          <p:attrName>style.visibility</p:attrName>
                                        </p:attrNameLst>
                                      </p:cBhvr>
                                      <p:to>
                                        <p:strVal val="hidden"/>
                                      </p:to>
                                    </p:set>
                                  </p:childTnLst>
                                </p:cTn>
                              </p:par>
                            </p:childTnLst>
                          </p:cTn>
                        </p:par>
                      </p:childTnLst>
                    </p:cTn>
                  </p:par>
                </p:childTnLst>
              </p:cTn>
              <p:nextCondLst>
                <p:cond evt="onClick" delay="0">
                  <p:tgtEl>
                    <p:spTgt spid="73"/>
                  </p:tgtEl>
                </p:cond>
              </p:nextCondLst>
            </p:seq>
            <p:seq concurrent="1" nextAc="seek">
              <p:cTn id="162" restart="whenNotActive" fill="hold" evtFilter="cancelBubble" nodeType="interactiveSeq">
                <p:stCondLst>
                  <p:cond evt="onClick" delay="0">
                    <p:tgtEl>
                      <p:spTgt spid="74"/>
                    </p:tgtEl>
                  </p:cond>
                </p:stCondLst>
                <p:endSync evt="end" delay="0">
                  <p:rtn val="all"/>
                </p:endSync>
                <p:childTnLst>
                  <p:par>
                    <p:cTn id="163" fill="hold" nodeType="clickPar">
                      <p:stCondLst>
                        <p:cond delay="0"/>
                      </p:stCondLst>
                      <p:childTnLst>
                        <p:par>
                          <p:cTn id="164" fill="hold" nodeType="withGroup">
                            <p:stCondLst>
                              <p:cond delay="0"/>
                            </p:stCondLst>
                            <p:childTnLst>
                              <p:par>
                                <p:cTn id="165" presetID="1" presetClass="exit" presetSubtype="0" fill="hold" grpId="0" nodeType="clickEffect">
                                  <p:stCondLst>
                                    <p:cond delay="0"/>
                                  </p:stCondLst>
                                  <p:childTnLst>
                                    <p:set>
                                      <p:cBhvr>
                                        <p:cTn id="166" dur="1" fill="hold">
                                          <p:stCondLst>
                                            <p:cond delay="0"/>
                                          </p:stCondLst>
                                        </p:cTn>
                                        <p:tgtEl>
                                          <p:spTgt spid="74"/>
                                        </p:tgtEl>
                                        <p:attrNameLst>
                                          <p:attrName>style.visibility</p:attrName>
                                        </p:attrNameLst>
                                      </p:cBhvr>
                                      <p:to>
                                        <p:strVal val="hidden"/>
                                      </p:to>
                                    </p:set>
                                  </p:childTnLst>
                                </p:cTn>
                              </p:par>
                            </p:childTnLst>
                          </p:cTn>
                        </p:par>
                      </p:childTnLst>
                    </p:cTn>
                  </p:par>
                </p:childTnLst>
              </p:cTn>
              <p:nextCondLst>
                <p:cond evt="onClick" delay="0">
                  <p:tgtEl>
                    <p:spTgt spid="74"/>
                  </p:tgtEl>
                </p:cond>
              </p:nextCondLst>
            </p:seq>
            <p:seq concurrent="1" nextAc="seek">
              <p:cTn id="167" restart="whenNotActive" fill="hold" evtFilter="cancelBubble" nodeType="interactiveSeq">
                <p:stCondLst>
                  <p:cond evt="onClick" delay="0">
                    <p:tgtEl>
                      <p:spTgt spid="75"/>
                    </p:tgtEl>
                  </p:cond>
                </p:stCondLst>
                <p:endSync evt="end" delay="0">
                  <p:rtn val="all"/>
                </p:endSync>
                <p:childTnLst>
                  <p:par>
                    <p:cTn id="168" fill="hold" nodeType="clickPar">
                      <p:stCondLst>
                        <p:cond delay="0"/>
                      </p:stCondLst>
                      <p:childTnLst>
                        <p:par>
                          <p:cTn id="169" fill="hold" nodeType="withGroup">
                            <p:stCondLst>
                              <p:cond delay="0"/>
                            </p:stCondLst>
                            <p:childTnLst>
                              <p:par>
                                <p:cTn id="170" presetID="1" presetClass="exit" presetSubtype="0" fill="hold" grpId="0" nodeType="clickEffect">
                                  <p:stCondLst>
                                    <p:cond delay="0"/>
                                  </p:stCondLst>
                                  <p:childTnLst>
                                    <p:set>
                                      <p:cBhvr>
                                        <p:cTn id="171" dur="1" fill="hold">
                                          <p:stCondLst>
                                            <p:cond delay="0"/>
                                          </p:stCondLst>
                                        </p:cTn>
                                        <p:tgtEl>
                                          <p:spTgt spid="75"/>
                                        </p:tgtEl>
                                        <p:attrNameLst>
                                          <p:attrName>style.visibility</p:attrName>
                                        </p:attrNameLst>
                                      </p:cBhvr>
                                      <p:to>
                                        <p:strVal val="hidden"/>
                                      </p:to>
                                    </p:set>
                                  </p:childTnLst>
                                </p:cTn>
                              </p:par>
                            </p:childTnLst>
                          </p:cTn>
                        </p:par>
                      </p:childTnLst>
                    </p:cTn>
                  </p:par>
                </p:childTnLst>
              </p:cTn>
              <p:nextCondLst>
                <p:cond evt="onClick" delay="0">
                  <p:tgtEl>
                    <p:spTgt spid="75"/>
                  </p:tgtEl>
                </p:cond>
              </p:nextCondLst>
            </p:seq>
            <p:seq concurrent="1" nextAc="seek">
              <p:cTn id="172" restart="whenNotActive" fill="hold" evtFilter="cancelBubble" nodeType="interactiveSeq">
                <p:stCondLst>
                  <p:cond evt="onClick" delay="0">
                    <p:tgtEl>
                      <p:spTgt spid="76"/>
                    </p:tgtEl>
                  </p:cond>
                </p:stCondLst>
                <p:endSync evt="end" delay="0">
                  <p:rtn val="all"/>
                </p:endSync>
                <p:childTnLst>
                  <p:par>
                    <p:cTn id="173" fill="hold" nodeType="clickPar">
                      <p:stCondLst>
                        <p:cond delay="0"/>
                      </p:stCondLst>
                      <p:childTnLst>
                        <p:par>
                          <p:cTn id="174" fill="hold" nodeType="withGroup">
                            <p:stCondLst>
                              <p:cond delay="0"/>
                            </p:stCondLst>
                            <p:childTnLst>
                              <p:par>
                                <p:cTn id="175" presetID="1" presetClass="exit" presetSubtype="0" fill="hold" grpId="0" nodeType="clickEffect">
                                  <p:stCondLst>
                                    <p:cond delay="0"/>
                                  </p:stCondLst>
                                  <p:childTnLst>
                                    <p:set>
                                      <p:cBhvr>
                                        <p:cTn id="176" dur="1" fill="hold">
                                          <p:stCondLst>
                                            <p:cond delay="0"/>
                                          </p:stCondLst>
                                        </p:cTn>
                                        <p:tgtEl>
                                          <p:spTgt spid="76"/>
                                        </p:tgtEl>
                                        <p:attrNameLst>
                                          <p:attrName>style.visibility</p:attrName>
                                        </p:attrNameLst>
                                      </p:cBhvr>
                                      <p:to>
                                        <p:strVal val="hidden"/>
                                      </p:to>
                                    </p:set>
                                  </p:childTnLst>
                                </p:cTn>
                              </p:par>
                            </p:childTnLst>
                          </p:cTn>
                        </p:par>
                      </p:childTnLst>
                    </p:cTn>
                  </p:par>
                </p:childTnLst>
              </p:cTn>
              <p:nextCondLst>
                <p:cond evt="onClick" delay="0">
                  <p:tgtEl>
                    <p:spTgt spid="76"/>
                  </p:tgtEl>
                </p:cond>
              </p:nextCondLst>
            </p:seq>
            <p:seq concurrent="1" nextAc="seek">
              <p:cTn id="177" restart="whenNotActive" fill="hold" evtFilter="cancelBubble" nodeType="interactiveSeq">
                <p:stCondLst>
                  <p:cond evt="onClick" delay="0">
                    <p:tgtEl>
                      <p:spTgt spid="77"/>
                    </p:tgtEl>
                  </p:cond>
                </p:stCondLst>
                <p:endSync evt="end" delay="0">
                  <p:rtn val="all"/>
                </p:endSync>
                <p:childTnLst>
                  <p:par>
                    <p:cTn id="178" fill="hold" nodeType="clickPar">
                      <p:stCondLst>
                        <p:cond delay="0"/>
                      </p:stCondLst>
                      <p:childTnLst>
                        <p:par>
                          <p:cTn id="179" fill="hold" nodeType="withGroup">
                            <p:stCondLst>
                              <p:cond delay="0"/>
                            </p:stCondLst>
                            <p:childTnLst>
                              <p:par>
                                <p:cTn id="180" presetID="1" presetClass="exit" presetSubtype="0" fill="hold" grpId="0" nodeType="clickEffect">
                                  <p:stCondLst>
                                    <p:cond delay="0"/>
                                  </p:stCondLst>
                                  <p:childTnLst>
                                    <p:set>
                                      <p:cBhvr>
                                        <p:cTn id="181" dur="1" fill="hold">
                                          <p:stCondLst>
                                            <p:cond delay="0"/>
                                          </p:stCondLst>
                                        </p:cTn>
                                        <p:tgtEl>
                                          <p:spTgt spid="77"/>
                                        </p:tgtEl>
                                        <p:attrNameLst>
                                          <p:attrName>style.visibility</p:attrName>
                                        </p:attrNameLst>
                                      </p:cBhvr>
                                      <p:to>
                                        <p:strVal val="hidden"/>
                                      </p:to>
                                    </p:set>
                                  </p:childTnLst>
                                </p:cTn>
                              </p:par>
                            </p:childTnLst>
                          </p:cTn>
                        </p:par>
                      </p:childTnLst>
                    </p:cTn>
                  </p:par>
                </p:childTnLst>
              </p:cTn>
              <p:nextCondLst>
                <p:cond evt="onClick" delay="0">
                  <p:tgtEl>
                    <p:spTgt spid="77"/>
                  </p:tgtEl>
                </p:cond>
              </p:nextCondLst>
            </p:seq>
            <p:seq concurrent="1" nextAc="seek">
              <p:cTn id="182" restart="whenNotActive" fill="hold" evtFilter="cancelBubble" nodeType="interactiveSeq">
                <p:stCondLst>
                  <p:cond evt="onClick" delay="0">
                    <p:tgtEl>
                      <p:spTgt spid="23"/>
                    </p:tgtEl>
                  </p:cond>
                </p:stCondLst>
                <p:endSync evt="end" delay="0">
                  <p:rtn val="all"/>
                </p:endSync>
                <p:childTnLst>
                  <p:par>
                    <p:cTn id="183" fill="hold" nodeType="clickPar">
                      <p:stCondLst>
                        <p:cond delay="0"/>
                      </p:stCondLst>
                      <p:childTnLst>
                        <p:par>
                          <p:cTn id="184" fill="hold" nodeType="withGroup">
                            <p:stCondLst>
                              <p:cond delay="0"/>
                            </p:stCondLst>
                            <p:childTnLst>
                              <p:par>
                                <p:cTn id="185" presetID="1" presetClass="exit" presetSubtype="0" fill="hold" grpId="0" nodeType="clickEffect">
                                  <p:stCondLst>
                                    <p:cond delay="0"/>
                                  </p:stCondLst>
                                  <p:childTnLst>
                                    <p:set>
                                      <p:cBhvr>
                                        <p:cTn id="186" dur="1" fill="hold">
                                          <p:stCondLst>
                                            <p:cond delay="0"/>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3"/>
                  </p:tgtEl>
                </p:cond>
              </p:nextCondLst>
            </p:seq>
          </p:childTnLst>
        </p:cTn>
      </p:par>
    </p:tnLst>
    <p:bldLst>
      <p:bldP spid="10" grpId="0" animBg="1"/>
      <p:bldP spid="11" grpId="0" animBg="1"/>
      <p:bldP spid="12" grpId="0" animBg="1"/>
      <p:bldP spid="13" grpId="0" animBg="1"/>
      <p:bldP spid="14" grpId="0" animBg="1"/>
      <p:bldP spid="15" grpId="0" animBg="1"/>
      <p:bldP spid="22" grpId="0" animBg="1"/>
      <p:bldP spid="23" grpId="0" animBg="1"/>
      <p:bldP spid="24" grpId="0" animBg="1"/>
      <p:bldP spid="25" grpId="0" animBg="1"/>
      <p:bldP spid="26" grpId="0" animBg="1"/>
      <p:bldP spid="30" grpId="0" animBg="1"/>
      <p:bldP spid="31" grpId="0" animBg="1"/>
      <p:bldP spid="32" grpId="0" animBg="1"/>
      <p:bldP spid="39" grpId="0" animBg="1"/>
      <p:bldP spid="40" grpId="0" animBg="1"/>
      <p:bldP spid="41" grpId="0" animBg="1"/>
      <p:bldP spid="42" grpId="0" animBg="1"/>
      <p:bldP spid="43" grpId="0" animBg="1"/>
      <p:bldP spid="44" grpId="0" animBg="1"/>
      <p:bldP spid="48" grpId="0" animBg="1"/>
      <p:bldP spid="49" grpId="0" animBg="1"/>
      <p:bldP spid="50" grpId="0" animBg="1"/>
      <p:bldP spid="56" grpId="0" animBg="1"/>
      <p:bldP spid="57" grpId="0" animBg="1"/>
      <p:bldP spid="58" grpId="0" animBg="1"/>
      <p:bldP spid="60" grpId="0" animBg="1"/>
      <p:bldP spid="61" grpId="0" animBg="1"/>
      <p:bldP spid="70" grpId="0" animBg="1"/>
      <p:bldP spid="71" grpId="0" animBg="1"/>
      <p:bldP spid="72" grpId="0" animBg="1"/>
      <p:bldP spid="73" grpId="0" animBg="1"/>
      <p:bldP spid="74" grpId="0" animBg="1"/>
      <p:bldP spid="75" grpId="0" animBg="1"/>
      <p:bldP spid="76" grpId="0" animBg="1"/>
      <p:bldP spid="7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en-US" altLang="ru-RU" b="1" smtClean="0"/>
              <a:t>Oak Apple Day</a:t>
            </a:r>
            <a:endParaRPr lang="ru-RU" altLang="ru-RU" b="1" smtClean="0"/>
          </a:p>
        </p:txBody>
      </p:sp>
      <p:sp>
        <p:nvSpPr>
          <p:cNvPr id="8195" name="Содержимое 2"/>
          <p:cNvSpPr>
            <a:spLocks noGrp="1"/>
          </p:cNvSpPr>
          <p:nvPr>
            <p:ph idx="1"/>
          </p:nvPr>
        </p:nvSpPr>
        <p:spPr/>
        <p:txBody>
          <a:bodyPr/>
          <a:lstStyle/>
          <a:p>
            <a:r>
              <a:rPr lang="en-US" altLang="ru-RU" sz="2000" b="1" smtClean="0">
                <a:latin typeface="Arial Black" panose="020B0A04020102020204" pitchFamily="34" charset="0"/>
              </a:rPr>
              <a:t>This is the day that traditionally people </a:t>
            </a:r>
            <a:r>
              <a:rPr lang="en-US" altLang="ru-RU" sz="2000" b="1" smtClean="0">
                <a:solidFill>
                  <a:srgbClr val="FF0000"/>
                </a:solidFill>
                <a:latin typeface="Arial Black" panose="020B0A04020102020204" pitchFamily="34" charset="0"/>
              </a:rPr>
              <a:t>1</a:t>
            </a:r>
            <a:r>
              <a:rPr lang="en-US" altLang="ru-RU" sz="2000" b="1" smtClean="0">
                <a:latin typeface="Arial Black" panose="020B0A04020102020204" pitchFamily="34" charset="0"/>
              </a:rPr>
              <a:t>………   ( to wear) oak apples or oak leaves pinned to them to               </a:t>
            </a:r>
            <a:r>
              <a:rPr lang="en-US" altLang="ru-RU" sz="2000" b="1" smtClean="0">
                <a:solidFill>
                  <a:srgbClr val="FF0000"/>
                </a:solidFill>
                <a:latin typeface="Arial Black" panose="020B0A04020102020204" pitchFamily="34" charset="0"/>
              </a:rPr>
              <a:t>2</a:t>
            </a:r>
            <a:r>
              <a:rPr lang="en-US" altLang="ru-RU" sz="2000" b="1" smtClean="0">
                <a:latin typeface="Arial Black" panose="020B0A04020102020204" pitchFamily="34" charset="0"/>
              </a:rPr>
              <a:t> ……  ( to remember) that on May, 29, king Charles II </a:t>
            </a:r>
            <a:r>
              <a:rPr lang="en-US" altLang="ru-RU" sz="2000" b="1" smtClean="0">
                <a:solidFill>
                  <a:srgbClr val="FF0000"/>
                </a:solidFill>
                <a:latin typeface="Arial Black" panose="020B0A04020102020204" pitchFamily="34" charset="0"/>
              </a:rPr>
              <a:t>3</a:t>
            </a:r>
            <a:r>
              <a:rPr lang="en-US" altLang="ru-RU" sz="2000" b="1" smtClean="0">
                <a:latin typeface="Arial Black" panose="020B0A04020102020204" pitchFamily="34" charset="0"/>
              </a:rPr>
              <a:t>……..( to return) to London after restoration of the monarchy in 1660. The reason for </a:t>
            </a:r>
            <a:r>
              <a:rPr lang="en-US" altLang="ru-RU" sz="2000" b="1" smtClean="0">
                <a:solidFill>
                  <a:srgbClr val="FF0000"/>
                </a:solidFill>
                <a:latin typeface="Arial Black" panose="020B0A04020102020204" pitchFamily="34" charset="0"/>
              </a:rPr>
              <a:t>4</a:t>
            </a:r>
            <a:r>
              <a:rPr lang="en-US" altLang="ru-RU" sz="2000" b="1" smtClean="0">
                <a:latin typeface="Arial Black" panose="020B0A04020102020204" pitchFamily="34" charset="0"/>
              </a:rPr>
              <a:t>……. (to wear) of oak apples or oak leaves was to celebrate the king’s escape from capture by Cromwell soldiers by hiding in an oak tree.</a:t>
            </a:r>
          </a:p>
          <a:p>
            <a:r>
              <a:rPr lang="en-US" altLang="ru-RU" sz="2000" b="1" smtClean="0">
                <a:latin typeface="Arial Black" panose="020B0A04020102020204" pitchFamily="34" charset="0"/>
              </a:rPr>
              <a:t>Until well into the 20</a:t>
            </a:r>
            <a:r>
              <a:rPr lang="en-US" altLang="ru-RU" sz="2000" b="1" baseline="30000" smtClean="0">
                <a:latin typeface="Arial Black" panose="020B0A04020102020204" pitchFamily="34" charset="0"/>
              </a:rPr>
              <a:t>th</a:t>
            </a:r>
            <a:r>
              <a:rPr lang="en-US" altLang="ru-RU" sz="2000" b="1" smtClean="0">
                <a:latin typeface="Arial Black" panose="020B0A04020102020204" pitchFamily="34" charset="0"/>
              </a:rPr>
              <a:t> century, anyone </a:t>
            </a:r>
            <a:r>
              <a:rPr lang="en-US" altLang="ru-RU" sz="2000" b="1" smtClean="0">
                <a:solidFill>
                  <a:srgbClr val="FF0000"/>
                </a:solidFill>
                <a:latin typeface="Arial Black" panose="020B0A04020102020204" pitchFamily="34" charset="0"/>
              </a:rPr>
              <a:t>5</a:t>
            </a:r>
            <a:r>
              <a:rPr lang="en-US" altLang="ru-RU" sz="2000" b="1" smtClean="0">
                <a:latin typeface="Arial Black" panose="020B0A04020102020204" pitchFamily="34" charset="0"/>
              </a:rPr>
              <a:t>……. (to catch) not wearing an oak apple or oak leaf on May 29th could pinched, kicked or even abused. Whipping with nettles was a favourite punishment in some areas.</a:t>
            </a:r>
          </a:p>
        </p:txBody>
      </p:sp>
      <p:pic>
        <p:nvPicPr>
          <p:cNvPr id="4" name="Рисунок 3" descr="oak.jpg">
            <a:hlinkClick r:id="rId2" action="ppaction://hlinksldjump"/>
          </p:cNvPr>
          <p:cNvPicPr>
            <a:picLocks noChangeAspect="1"/>
          </p:cNvPicPr>
          <p:nvPr/>
        </p:nvPicPr>
        <p:blipFill>
          <a:blip r:embed="rId3" cstate="print"/>
          <a:stretch>
            <a:fillRect/>
          </a:stretch>
        </p:blipFill>
        <p:spPr>
          <a:xfrm>
            <a:off x="7000892" y="5662467"/>
            <a:ext cx="1928794" cy="11955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r>
              <a:rPr lang="en-US" altLang="ru-RU" b="1" smtClean="0"/>
              <a:t>Ask questions</a:t>
            </a:r>
            <a:endParaRPr lang="ru-RU" altLang="ru-RU" b="1" smtClean="0"/>
          </a:p>
        </p:txBody>
      </p:sp>
      <p:pic>
        <p:nvPicPr>
          <p:cNvPr id="9219" name="Содержимое 3" descr="img9.jpg"/>
          <p:cNvPicPr>
            <a:picLocks noGrp="1" noChangeAspect="1"/>
          </p:cNvPicPr>
          <p:nvPr>
            <p:ph idx="1"/>
          </p:nvPr>
        </p:nvPicPr>
        <p:blipFill>
          <a:blip r:embed="rId2">
            <a:extLst>
              <a:ext uri="{28A0092B-C50C-407E-A947-70E740481C1C}">
                <a14:useLocalDpi xmlns:a14="http://schemas.microsoft.com/office/drawing/2010/main"/>
              </a:ext>
            </a:extLst>
          </a:blip>
          <a:srcRect/>
          <a:stretch>
            <a:fillRect/>
          </a:stretch>
        </p:blipFill>
        <p:spPr>
          <a:xfrm>
            <a:off x="1071563" y="1428750"/>
            <a:ext cx="6500812" cy="4873625"/>
          </a:xfrm>
        </p:spPr>
      </p:pic>
      <p:pic>
        <p:nvPicPr>
          <p:cNvPr id="5" name="Рисунок 4" descr="Без названия.jpg">
            <a:hlinkClick r:id="rId3" action="ppaction://hlinksldjump"/>
          </p:cNvPr>
          <p:cNvPicPr>
            <a:picLocks noChangeAspect="1"/>
          </p:cNvPicPr>
          <p:nvPr/>
        </p:nvPicPr>
        <p:blipFill>
          <a:blip r:embed="rId4" cstate="print"/>
          <a:stretch>
            <a:fillRect/>
          </a:stretch>
        </p:blipFill>
        <p:spPr>
          <a:xfrm>
            <a:off x="6929454" y="5005013"/>
            <a:ext cx="2214546" cy="18529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r>
              <a:rPr lang="en-US" altLang="ru-RU" smtClean="0"/>
              <a:t>Put the words in the correct order.</a:t>
            </a:r>
            <a:endParaRPr lang="ru-RU" altLang="ru-RU" smtClean="0"/>
          </a:p>
        </p:txBody>
      </p:sp>
      <p:pic>
        <p:nvPicPr>
          <p:cNvPr id="5" name="Содержимое 4" descr="St-Swithin-Window.jpg"/>
          <p:cNvPicPr>
            <a:picLocks noGrp="1" noChangeAspect="1"/>
          </p:cNvPicPr>
          <p:nvPr>
            <p:ph idx="1"/>
          </p:nvPr>
        </p:nvPicPr>
        <p:blipFill>
          <a:blip r:embed="rId2" cstate="print"/>
          <a:stretch>
            <a:fillRect/>
          </a:stretch>
        </p:blipFill>
        <p:spPr>
          <a:xfrm>
            <a:off x="6435997" y="2332037"/>
            <a:ext cx="2708003" cy="4525963"/>
          </a:xfrm>
          <a:effectLst>
            <a:softEdge rad="112500"/>
          </a:effectLst>
        </p:spPr>
      </p:pic>
      <p:sp>
        <p:nvSpPr>
          <p:cNvPr id="4" name="Прямоугольник 3"/>
          <p:cNvSpPr/>
          <p:nvPr/>
        </p:nvSpPr>
        <p:spPr>
          <a:xfrm>
            <a:off x="1214438" y="1052513"/>
            <a:ext cx="5643562" cy="2862262"/>
          </a:xfrm>
          <a:prstGeom prst="rect">
            <a:avLst/>
          </a:prstGeom>
        </p:spPr>
        <p:txBody>
          <a:bodyPr>
            <a:spAutoFit/>
          </a:bodyPr>
          <a:lstStyle/>
          <a:p>
            <a:pPr eaLnBrk="1" hangingPunct="1">
              <a:defRPr/>
            </a:pPr>
            <a:r>
              <a:rPr lang="en-US" b="1" dirty="0">
                <a:latin typeface="Arial Black" pitchFamily="34" charset="0"/>
                <a:cs typeface="Arial" charset="0"/>
              </a:rPr>
              <a:t>What is St </a:t>
            </a:r>
            <a:r>
              <a:rPr lang="en-US" b="1" dirty="0" err="1">
                <a:latin typeface="Arial Black" pitchFamily="34" charset="0"/>
                <a:cs typeface="Arial" charset="0"/>
              </a:rPr>
              <a:t>Swithin's</a:t>
            </a:r>
            <a:r>
              <a:rPr lang="en-US" b="1" dirty="0">
                <a:latin typeface="Arial Black" pitchFamily="34" charset="0"/>
                <a:cs typeface="Arial" charset="0"/>
              </a:rPr>
              <a:t> Day?</a:t>
            </a:r>
          </a:p>
          <a:p>
            <a:pPr eaLnBrk="1" hangingPunct="1">
              <a:defRPr/>
            </a:pPr>
            <a:r>
              <a:rPr lang="en-US" b="1" dirty="0">
                <a:latin typeface="Arial Black" pitchFamily="34" charset="0"/>
                <a:cs typeface="Arial" charset="0"/>
              </a:rPr>
              <a:t>on July 15 </a:t>
            </a:r>
            <a:r>
              <a:rPr lang="en-US" b="1" cap="all" dirty="0">
                <a:latin typeface="Arial Black" pitchFamily="34" charset="0"/>
                <a:cs typeface="Arial" charset="0"/>
              </a:rPr>
              <a:t>S</a:t>
            </a:r>
            <a:r>
              <a:rPr lang="en-US" b="1" dirty="0">
                <a:latin typeface="Arial Black" pitchFamily="34" charset="0"/>
                <a:cs typeface="Arial" charset="0"/>
              </a:rPr>
              <a:t>t </a:t>
            </a:r>
            <a:r>
              <a:rPr lang="en-US" b="1" dirty="0" err="1">
                <a:latin typeface="Arial Black" pitchFamily="34" charset="0"/>
                <a:cs typeface="Arial" charset="0"/>
              </a:rPr>
              <a:t>Swithin's</a:t>
            </a:r>
            <a:r>
              <a:rPr lang="en-US" b="1" dirty="0">
                <a:latin typeface="Arial Black" pitchFamily="34" charset="0"/>
                <a:cs typeface="Arial" charset="0"/>
              </a:rPr>
              <a:t> Day year  falls every </a:t>
            </a:r>
          </a:p>
          <a:p>
            <a:pPr eaLnBrk="1" hangingPunct="1">
              <a:defRPr/>
            </a:pPr>
            <a:r>
              <a:rPr lang="en-US" b="1" dirty="0">
                <a:latin typeface="Arial Black" pitchFamily="34" charset="0"/>
                <a:cs typeface="Arial" charset="0"/>
              </a:rPr>
              <a:t>whatever or sunny will continue the weather on that day - whether rainy is like - it for the next 40 days and 40 nights.  According to tradition, </a:t>
            </a:r>
          </a:p>
          <a:p>
            <a:pPr eaLnBrk="1" hangingPunct="1">
              <a:defRPr/>
            </a:pPr>
            <a:r>
              <a:rPr lang="en-US" b="1" dirty="0">
                <a:latin typeface="Arial Black" pitchFamily="34" charset="0"/>
                <a:cs typeface="Arial" charset="0"/>
              </a:rPr>
              <a:t>was bishop of  St. </a:t>
            </a:r>
            <a:r>
              <a:rPr lang="en-US" b="1" dirty="0" err="1">
                <a:latin typeface="Arial Black" pitchFamily="34" charset="0"/>
                <a:cs typeface="Arial" charset="0"/>
              </a:rPr>
              <a:t>Swithin</a:t>
            </a:r>
            <a:r>
              <a:rPr lang="en-US" b="1" dirty="0">
                <a:latin typeface="Arial Black" pitchFamily="34" charset="0"/>
                <a:cs typeface="Arial" charset="0"/>
              </a:rPr>
              <a:t> Winchester England’s </a:t>
            </a:r>
          </a:p>
          <a:p>
            <a:pPr eaLnBrk="1" hangingPunct="1">
              <a:defRPr/>
            </a:pPr>
            <a:endParaRPr lang="en-US" b="1" dirty="0">
              <a:latin typeface="Academy Engraved LET" pitchFamily="2" charset="0"/>
              <a:cs typeface="Arial" charset="0"/>
            </a:endParaRPr>
          </a:p>
          <a:p>
            <a:pPr eaLnBrk="1" hangingPunct="1">
              <a:defRPr/>
            </a:pPr>
            <a:endParaRPr lang="en-US" b="1" dirty="0">
              <a:latin typeface="Academy Engraved LET" pitchFamily="2" charset="0"/>
              <a:cs typeface="Arial" charset="0"/>
            </a:endParaRPr>
          </a:p>
        </p:txBody>
      </p:sp>
      <p:pic>
        <p:nvPicPr>
          <p:cNvPr id="6" name="Рисунок 5" descr="SwithinFlip2.jp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605543"/>
            <a:ext cx="4071934" cy="325245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435</Words>
  <Application>Microsoft Office PowerPoint</Application>
  <PresentationFormat>Экран (4:3)</PresentationFormat>
  <Paragraphs>75</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Calibri</vt:lpstr>
      <vt:lpstr>Arial</vt:lpstr>
      <vt:lpstr>Academy Engraved LET</vt:lpstr>
      <vt:lpstr>Arial Black</vt:lpstr>
      <vt:lpstr>Тема Office</vt:lpstr>
      <vt:lpstr>In the footsteps of British folklore</vt:lpstr>
      <vt:lpstr>Презентация PowerPoint</vt:lpstr>
      <vt:lpstr>Презентация PowerPoint</vt:lpstr>
      <vt:lpstr>were expelled, appeared, hope, snowdrop, give up, transformed, give</vt:lpstr>
      <vt:lpstr>Презентация PowerPoint</vt:lpstr>
      <vt:lpstr>Do the puzzle  What bird is the signal that spring has come?</vt:lpstr>
      <vt:lpstr>Oak Apple Day</vt:lpstr>
      <vt:lpstr>Ask questions</vt:lpstr>
      <vt:lpstr>Put the words in the correct order.</vt:lpstr>
      <vt:lpstr>Mime the information</vt:lpstr>
      <vt:lpstr>Michaelmas Day </vt:lpstr>
      <vt:lpstr>Whip Dog Day </vt:lpstr>
      <vt:lpstr>The Lord Mayor's Show </vt:lpstr>
      <vt:lpstr>Boxing Day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Людмила</dc:creator>
  <cp:lastModifiedBy>Пользователь</cp:lastModifiedBy>
  <cp:revision>69</cp:revision>
  <dcterms:created xsi:type="dcterms:W3CDTF">2012-09-01T17:39:51Z</dcterms:created>
  <dcterms:modified xsi:type="dcterms:W3CDTF">2019-10-09T22:23:59Z</dcterms:modified>
</cp:coreProperties>
</file>