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0EE6F-1DBE-4429-BD03-87F9E6A5C9A5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2406C-1E8D-4FD7-A37F-53E63F0721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48577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Дидактика современного урока английского языка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условиях ФГОС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пятиуровневой системе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Е.В.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Яновицкой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уровень </a:t>
            </a:r>
            <a:r>
              <a:rPr lang="ru-RU" dirty="0" smtClean="0"/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тренировка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  Деление класса на  группы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Самые сильные.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Сами выбирают задание, являются консультантами для двух других групп.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Средний состав.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 очень уверенно разобрались с базовыми заданиями и не выполнили творческое задание.</a:t>
            </a:r>
          </a:p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Самые слабые.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Этим подгруппам оказывать внимание постоянно, искать методы, приемы, которые помогут облегчить понимание и запоминание .</a:t>
            </a: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500034" y="2285992"/>
            <a:ext cx="285720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00034" y="3143248"/>
            <a:ext cx="285752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V="1">
            <a:off x="500034" y="4429132"/>
            <a:ext cx="285752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оценка успеха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055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Завершает тему контрольное занятие: устное, письменное или практическое. Оно обязательно отражает усвоение материала по трем степеням сложности.</a:t>
            </a:r>
          </a:p>
          <a:p>
            <a:endParaRPr lang="ru-RU" dirty="0"/>
          </a:p>
        </p:txBody>
      </p:sp>
      <p:pic>
        <p:nvPicPr>
          <p:cNvPr id="5" name="Содержимое 4" descr="P_20190426_1008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4572" y="1214422"/>
            <a:ext cx="3177955" cy="4911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591187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условиях коллективного обучения английскому языку важно, чтобы слух, зрение, мысленный взор ученика тренировался не только за счет собственных знаний и навыков, но за счет собственных проб и ошибок, использования чужого опыта и умений одноклассников.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итоге важно не то, чтобы каждый стал «звездой» по всем предметам, а чтобы каждый ученик нашел свой интерес в жизни и свое призвание!</a:t>
            </a:r>
            <a:endParaRPr lang="ru-RU" dirty="0"/>
          </a:p>
        </p:txBody>
      </p:sp>
      <p:pic>
        <p:nvPicPr>
          <p:cNvPr id="5" name="Содержимое 4" descr="57ea6ad0dd089597338b465b-1136-8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786058"/>
            <a:ext cx="4038600" cy="3028950"/>
          </a:xfrm>
        </p:spPr>
      </p:pic>
      <p:sp>
        <p:nvSpPr>
          <p:cNvPr id="6" name="Стрелка вниз 5"/>
          <p:cNvSpPr/>
          <p:nvPr/>
        </p:nvSpPr>
        <p:spPr>
          <a:xfrm>
            <a:off x="2357422" y="285728"/>
            <a:ext cx="428628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286116" y="5500702"/>
            <a:ext cx="714380" cy="3571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обучения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школьников, способных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осваивать тот или иной учебный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по-разному, часто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называют главной трудностью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образовательном процессе.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Школьные учебники рассчитаны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среднего ученика.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не воспринимают материал урока одинаково и задача учителя заключается в том, чтобы сделать информацию доступной для каждого конкретного ученика.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обучения - дидактика 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включает в себя 2 проблемы: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«чему учить»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«как учить».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учить» включает в себя два аспекта: как учить конкретному предмету и как учить конкретного ученика (если их много и заинтересованность различна).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главное правило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дидактики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взаимопомощь ученика ученику.</a:t>
            </a:r>
          </a:p>
          <a:p>
            <a:endParaRPr lang="ru-RU" dirty="0"/>
          </a:p>
        </p:txBody>
      </p:sp>
      <p:pic>
        <p:nvPicPr>
          <p:cNvPr id="5" name="Содержимое 4" descr="P_20180424_09134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500174"/>
            <a:ext cx="32861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72452" cy="1357322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Е.В.Яновицкая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предложила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-ти уровневую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систему обучения, в основе которой стоит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разноуровневая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система подачи материала.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4411675"/>
          </a:xfrm>
        </p:spPr>
        <p:txBody>
          <a:bodyPr>
            <a:normAutofit fontScale="77500" lnSpcReduction="20000"/>
          </a:bodyPr>
          <a:lstStyle/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Система содержит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обучающих блока работы и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       контролирующих. 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Новые темы учебного материала распределяются по нескольким блокам и изучается в следующей последовательности:</a:t>
            </a:r>
          </a:p>
          <a:p>
            <a:pPr algn="just"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заинтересовать темой.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взять главное.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посмотреть связь главного с пройденным.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оттренировать всё.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продемонстрировать и оценить успехи на всём материале темы.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1000100" y="2071678"/>
            <a:ext cx="285752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Выделяют 3 главных вида сложности при подаче материала, при его усвоении, и при оценке: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Знание базового минимума только на материале темы.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Умение устанавливать связь нового с пройденным ранее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Овладение творческими приемами в использовании изученного, предложение нестандартных решений.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algn="just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5 уровневая система может применяться как  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целиком, так и частично.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использовать систему на уроках английского языка?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stretch>
              <a:fillRect/>
            </a:stretch>
          </a:blipFill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Языковые знания важны как средство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формирования умений получать и передавать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 с помощью изучаемого языка –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умение общаться!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уровень </a:t>
            </a:r>
            <a:r>
              <a:rPr lang="ru-RU" sz="2800" dirty="0" smtClean="0"/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заинтересовать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oys_Glasses_Globe_505682_1680x10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643182"/>
            <a:ext cx="3328988" cy="208061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4757742" cy="45259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Лекция</a:t>
            </a:r>
          </a:p>
          <a:p>
            <a:r>
              <a:rPr lang="ru-RU" sz="3200" dirty="0" smtClean="0"/>
              <a:t>Театрализация</a:t>
            </a:r>
          </a:p>
          <a:p>
            <a:r>
              <a:rPr lang="ru-RU" sz="3200" dirty="0" smtClean="0"/>
              <a:t>Мозговой штурм</a:t>
            </a:r>
          </a:p>
          <a:p>
            <a:r>
              <a:rPr lang="ru-RU" sz="3200" dirty="0" smtClean="0"/>
              <a:t>Размышления (грамматика и лексика)</a:t>
            </a:r>
          </a:p>
          <a:p>
            <a:r>
              <a:rPr lang="ru-RU" sz="3200" dirty="0" smtClean="0"/>
              <a:t>Эксперименты</a:t>
            </a:r>
          </a:p>
          <a:p>
            <a:r>
              <a:rPr lang="ru-RU" sz="3200" dirty="0" smtClean="0"/>
              <a:t>фокусы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уровень </a:t>
            </a:r>
            <a:r>
              <a:rPr lang="ru-RU" sz="3600" dirty="0" smtClean="0"/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взять главное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400552" cy="426879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Выбираем базовый минимум ( лексика и грамматика)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Обоснование выбора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_20190426_1007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428736"/>
            <a:ext cx="2939799" cy="49831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1499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Задания трех видов сложности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базовый минимум сложности ( то,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что успели обсудить или прочно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усвоить).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умение установить и использовать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связи нового с пройденным (это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мы еще не обсуждали, но если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прошлое усвоено хорошо, то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разберешься).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попытка творческого подхода к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новому материалу, поиск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информации.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1600200"/>
            <a:ext cx="3071834" cy="4525963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Оценка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rgbClr val="00B050"/>
                </a:solidFill>
              </a:rPr>
              <a:t>3</a:t>
            </a:r>
            <a:r>
              <a:rPr lang="ru-RU" dirty="0" smtClean="0"/>
              <a:t>»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Оценка «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ru-RU" dirty="0" smtClean="0"/>
              <a:t>» </a:t>
            </a:r>
          </a:p>
          <a:p>
            <a:pPr>
              <a:buNone/>
            </a:pPr>
            <a:r>
              <a:rPr lang="ru-RU" dirty="0" smtClean="0"/>
              <a:t>    (за  задания 1 и 2 </a:t>
            </a:r>
          </a:p>
          <a:p>
            <a:pPr>
              <a:buNone/>
            </a:pPr>
            <a:r>
              <a:rPr lang="ru-RU" dirty="0" smtClean="0"/>
              <a:t>     уровня сложности)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Оценка «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» </a:t>
            </a:r>
          </a:p>
          <a:p>
            <a:pPr>
              <a:buNone/>
            </a:pPr>
            <a:r>
              <a:rPr lang="ru-RU" dirty="0" smtClean="0"/>
              <a:t>    (за задания 1,2,3</a:t>
            </a:r>
          </a:p>
          <a:p>
            <a:pPr>
              <a:buNone/>
            </a:pPr>
            <a:r>
              <a:rPr lang="ru-RU" dirty="0" smtClean="0"/>
              <a:t>     уровня сложности).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857884" y="2071678"/>
            <a:ext cx="214314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857884" y="3500438"/>
            <a:ext cx="214314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857884" y="5000636"/>
            <a:ext cx="214314" cy="1428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545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Дидактика современного урока английского языка  в условиях ФГОС</vt:lpstr>
      <vt:lpstr>Слайд 2</vt:lpstr>
      <vt:lpstr>Теория обучения - дидактика  -включает в себя 2 проблемы: «чему учить»  и «как учить».</vt:lpstr>
      <vt:lpstr>Е.В.Яновицкая предложила 5-ти уровневую систему обучения, в основе которой стоит разноуровневая система подачи материала. </vt:lpstr>
      <vt:lpstr>Выделяют 3 главных вида сложности при подаче материала, при его усвоении, и при оценке: </vt:lpstr>
      <vt:lpstr>Как использовать систему на уроках английского языка?</vt:lpstr>
      <vt:lpstr>1 уровень - заинтересовать</vt:lpstr>
      <vt:lpstr>2 уровень – взять главное</vt:lpstr>
      <vt:lpstr>3 уровень - самоконтроль</vt:lpstr>
      <vt:lpstr>4 уровень - тренировка</vt:lpstr>
      <vt:lpstr>5 уровень – оценка успеха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Дидактика современного урока английского языка в условиях ФГОС</dc:title>
  <dc:creator>Lenovo</dc:creator>
  <cp:lastModifiedBy>Lenovo</cp:lastModifiedBy>
  <cp:revision>79</cp:revision>
  <dcterms:created xsi:type="dcterms:W3CDTF">2019-05-05T21:14:20Z</dcterms:created>
  <dcterms:modified xsi:type="dcterms:W3CDTF">2019-05-06T21:01:01Z</dcterms:modified>
</cp:coreProperties>
</file>