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8" r:id="rId2"/>
    <p:sldId id="259" r:id="rId3"/>
    <p:sldId id="256" r:id="rId4"/>
    <p:sldId id="257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 autoAdjust="0"/>
    <p:restoredTop sz="94698" autoAdjust="0"/>
  </p:normalViewPr>
  <p:slideViewPr>
    <p:cSldViewPr>
      <p:cViewPr>
        <p:scale>
          <a:sx n="60" d="100"/>
          <a:sy n="60" d="100"/>
        </p:scale>
        <p:origin x="-1656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4AF537-1034-4425-A19A-8C5E9D819B86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444FE-2F6A-4CDA-A3C1-226A49C2A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5444FE-2F6A-4CDA-A3C1-226A49C2AB9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Что объединяет эти картинки?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3543" y="-1"/>
            <a:ext cx="9187543" cy="6865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s://cf.ppt-online.org/files1/slide/j/jxaQI5TzLrtv8lSOsVNnyc1JdCG7AZEYwDHFuK3X6/slide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s://cf.ppt-online.org/files/slide/t/tNfvwBsJyPdaGnS9FX0lHxbuo4AiUQkIMjTO6r/slide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90" name="Picture 6" descr="https://upload.wikimedia.org/wikipedia/commons/thumb/c/c1/%D0%9D%D0%B0%D0%B3%D1%80%D1%83%D0%B4%D0%BD%D1%8B%D0%B9_%D0%B7%D0%BD%D0%B0%D1%87%D0%BE%D0%BA_%D0%BF%D0%B0%D1%80%D1%82%D0%B8%D0%B8_%D0%97%D0%B5%D0%BB%D1%91%D0%BD%D1%8B%D0%B5_%28%D0%A0%D0%BE%D1%81%D1%81%D0%B8%D1%8F%29_2016.jpg/200px-%D0%9D%D0%B0%D0%B3%D1%80%D1%83%D0%B4%D0%BD%D1%8B%D0%B9_%D0%B7%D0%BD%D0%B0%D1%87%D0%BE%D0%BA_%D0%BF%D0%B0%D1%80%D1%82%D0%B8%D0%B8_%D0%97%D0%B5%D0%BB%D1%91%D0%BD%D1%8B%D0%B5_%28%D0%A0%D0%BE%D1%81%D1%81%D0%B8%D1%8F%29_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5klass.net/datas/ekologija/Globalnye-problemy-chelovechestva-i-sovremennosti/0006-006-Ekologicheskaja-situatsija-v-Ros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s://ds04.infourok.ru/uploads/ex/0b23/000c53aa-19196e99/640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МОНИТОРИНГ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система наблюдения и оценки состояния окружающей природной среды под влиянием антропогенных воздействий. В наше время, когда антропогенная нагрузка на природную среду стремительно возрастает, когда природные ландшафты можно увидеть только в заповедниках и национальных парках, слежение за состоянием окружающей человека природной среды и предупреждение о создающихся критических ситуациях, вредных или опасных для здоровья людей и других живых организмов, стало просто жизненно необходимым.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ГЛАВНЫЕ ИСТОЧНИКИ ЗАГРЯЗНЕНИЯ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 Промышленные предприятия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cf.ppt-online.org/files/slide/9/9ta8IeSX4y3JAYlHnQczZo6vmRWFsBNKpOGkr0/slide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s://cf.ppt-online.org/files2/slide/x/x8LJVi2WoNsUEByu7epklKXZAfR3n1QTrDMvbq/slid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890" name="AutoShape 2" descr="http://web-club4.ru/wp-content/uploads/2018/04/%D0%AD%D0%BA%D0%B5%D0%BE%D0%BB%D0%BE%D0%B3%D0%B8%D1%87%D0%B5%D1%81%D0%BA%D0%B8%D0%B5-%D0%BF%D1%80%D0%BE%D0%B1%D0%BB%D0%B5%D0%BC%D1%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2" name="AutoShape 4" descr="http://web-club4.ru/wp-content/uploads/2018/04/%D0%AD%D0%BA%D0%B5%D0%BE%D0%BB%D0%BE%D0%B3%D0%B8%D1%87%D0%B5%D1%81%D0%BA%D0%B8%D0%B5-%D0%BF%D1%80%D0%BE%D0%B1%D0%BB%D0%B5%D0%BC%D1%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4" name="AutoShape 6" descr="http://web-club4.ru/wp-content/uploads/2018/04/%D0%AD%D0%BA%D0%B5%D0%BE%D0%BB%D0%BE%D0%B3%D0%B8%D1%87%D0%B5%D1%81%D0%BA%D0%B8%D0%B5-%D0%BF%D1%80%D0%BE%D0%B1%D0%BB%D0%B5%D0%BC%D1%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6" name="AutoShape 8" descr="http://web-club4.ru/wp-content/uploads/2018/04/%D0%AD%D0%BA%D0%B5%D0%BE%D0%BB%D0%BE%D0%B3%D0%B8%D1%87%D0%B5%D1%81%D0%BA%D0%B8%D0%B5-%D0%BF%D1%80%D0%BE%D0%B1%D0%BB%D0%B5%D0%BC%D1%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8" name="Picture 10" descr="https://fs00.infourok.ru/images/doc/205/234426/640/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86</TotalTime>
  <Words>77</Words>
  <Application>Microsoft Office PowerPoint</Application>
  <PresentationFormat>Экран (4:3)</PresentationFormat>
  <Paragraphs>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МОНИТОРИНГ</vt:lpstr>
      <vt:lpstr>ГЛАВНЫЕ ИСТОЧНИКИ ЗАГРЯЗНЕНИЯ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90</cp:lastModifiedBy>
  <cp:revision>11</cp:revision>
  <dcterms:created xsi:type="dcterms:W3CDTF">2019-04-25T17:09:30Z</dcterms:created>
  <dcterms:modified xsi:type="dcterms:W3CDTF">2019-04-26T06:40:27Z</dcterms:modified>
</cp:coreProperties>
</file>