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7" autoAdjust="0"/>
    <p:restoredTop sz="94669" autoAdjust="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.png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6" Type="http://schemas.openxmlformats.org/officeDocument/2006/relationships/image" Target="../media/image1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5.wav"/><Relationship Id="rId1" Type="http://schemas.microsoft.com/office/2007/relationships/media" Target="../media/media5.wav"/><Relationship Id="rId5" Type="http://schemas.openxmlformats.org/officeDocument/2006/relationships/image" Target="../media/image1.pn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6.wav"/><Relationship Id="rId1" Type="http://schemas.microsoft.com/office/2007/relationships/media" Target="../media/media6.wav"/><Relationship Id="rId5" Type="http://schemas.openxmlformats.org/officeDocument/2006/relationships/image" Target="../media/image1.pn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7.wav"/><Relationship Id="rId1" Type="http://schemas.microsoft.com/office/2007/relationships/media" Target="../media/media7.wav"/><Relationship Id="rId5" Type="http://schemas.openxmlformats.org/officeDocument/2006/relationships/image" Target="../media/image1.pn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268760"/>
            <a:ext cx="7772400" cy="3456384"/>
          </a:xfrm>
        </p:spPr>
        <p:txBody>
          <a:bodyPr>
            <a:normAutofit/>
          </a:bodyPr>
          <a:lstStyle/>
          <a:p>
            <a:r>
              <a:rPr lang="en-US" dirty="0">
                <a:latin typeface="Gabriola" panose="04040605051002020D02" pitchFamily="82" charset="0"/>
              </a:rPr>
              <a:t> </a:t>
            </a:r>
            <a:r>
              <a:rPr lang="ru-RU" sz="9600" b="1" dirty="0" smtClean="0">
                <a:latin typeface="Gabriola" panose="04040605051002020D02" pitchFamily="82" charset="0"/>
              </a:rPr>
              <a:t>Выращивание фасоли и гороха</a:t>
            </a:r>
            <a:endParaRPr lang="ru-RU" sz="9600" b="1" dirty="0">
              <a:latin typeface="Gabriola" panose="04040605051002020D02" pitchFamily="82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3886200"/>
            <a:ext cx="7848872" cy="1752600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  <a:p>
            <a:r>
              <a:rPr lang="ru-RU" dirty="0" smtClean="0">
                <a:solidFill>
                  <a:schemeClr val="tx1"/>
                </a:solidFill>
                <a:latin typeface="Gabriola" panose="04040605051002020D02" pitchFamily="82" charset="0"/>
              </a:rPr>
              <a:t>Исполнитель: Казарина Ольга, класс </a:t>
            </a:r>
            <a:r>
              <a:rPr lang="ru-RU" sz="3600" dirty="0" smtClean="0">
                <a:solidFill>
                  <a:schemeClr val="tx1"/>
                </a:solidFill>
                <a:latin typeface="Gabriola" panose="04040605051002020D02" pitchFamily="82" charset="0"/>
              </a:rPr>
              <a:t>1</a:t>
            </a:r>
            <a:r>
              <a:rPr lang="ru-RU" dirty="0" smtClean="0">
                <a:solidFill>
                  <a:schemeClr val="tx1"/>
                </a:solidFill>
                <a:latin typeface="Gabriola" panose="04040605051002020D02" pitchFamily="82" charset="0"/>
              </a:rPr>
              <a:t> «В»</a:t>
            </a:r>
            <a:endParaRPr lang="ru-RU" dirty="0">
              <a:solidFill>
                <a:schemeClr val="tx1"/>
              </a:solidFill>
              <a:latin typeface="Gabriola" panose="04040605051002020D02" pitchFamily="82" charset="0"/>
            </a:endParaRPr>
          </a:p>
        </p:txBody>
      </p:sp>
      <p:pic>
        <p:nvPicPr>
          <p:cNvPr id="4" name="Звук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9137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455"/>
    </mc:Choice>
    <mc:Fallback xmlns="">
      <p:transition spd="slow" advTm="545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10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Gabriola" panose="04040605051002020D02" pitchFamily="82" charset="0"/>
              </a:rPr>
              <a:t>1. Отбор и подготовка к проращиванию семян       (01 марта 2016 года)</a:t>
            </a:r>
            <a:endParaRPr lang="ru-RU" dirty="0">
              <a:latin typeface="Gabriola" panose="04040605051002020D02" pitchFamily="82" charset="0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624" y="1628800"/>
            <a:ext cx="3180537" cy="2376264"/>
          </a:xfrm>
        </p:spPr>
      </p:pic>
      <p:pic>
        <p:nvPicPr>
          <p:cNvPr id="13" name="Объект 12"/>
          <p:cNvPicPr>
            <a:picLocks noGrp="1" noChangeAspect="1"/>
          </p:cNvPicPr>
          <p:nvPr>
            <p:ph sz="quarter" idx="4294967295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1628800"/>
            <a:ext cx="3182417" cy="2376264"/>
          </a:xfrm>
        </p:spPr>
      </p:pic>
      <p:pic>
        <p:nvPicPr>
          <p:cNvPr id="1026" name="Picture 2" descr="C:\Users\User\Desktop\Новая папка (2)\IMG_5291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3" y="4077072"/>
            <a:ext cx="3393819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Звук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1770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529"/>
    </mc:Choice>
    <mc:Fallback xmlns="">
      <p:transition spd="slow" advTm="652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Gabriola" panose="04040605051002020D02" pitchFamily="82" charset="0"/>
              </a:rPr>
              <a:t>2. Появление первых корешков (11 марта 2016 года)</a:t>
            </a:r>
            <a:endParaRPr lang="ru-RU" dirty="0">
              <a:latin typeface="Gabriola" panose="04040605051002020D02" pitchFamily="82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514" y="2538440"/>
            <a:ext cx="3986999" cy="2978792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2488" y="2539402"/>
            <a:ext cx="3986848" cy="2977830"/>
          </a:xfrm>
        </p:spPr>
      </p:pic>
      <p:pic>
        <p:nvPicPr>
          <p:cNvPr id="3" name="Звук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2252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877"/>
    </mc:Choice>
    <mc:Fallback xmlns="">
      <p:transition spd="slow" advTm="587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Gabriola" panose="04040605051002020D02" pitchFamily="82" charset="0"/>
              </a:rPr>
              <a:t>3. Высадка проросших семян в грунт </a:t>
            </a:r>
            <a:br>
              <a:rPr lang="ru-RU" dirty="0" smtClean="0">
                <a:latin typeface="Gabriola" panose="04040605051002020D02" pitchFamily="82" charset="0"/>
              </a:rPr>
            </a:br>
            <a:r>
              <a:rPr lang="ru-RU" dirty="0" smtClean="0">
                <a:latin typeface="Gabriola" panose="04040605051002020D02" pitchFamily="82" charset="0"/>
              </a:rPr>
              <a:t>(12 марта 2016 года)</a:t>
            </a:r>
            <a:endParaRPr lang="ru-RU" dirty="0">
              <a:latin typeface="Gabriola" panose="04040605051002020D02" pitchFamily="82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1056" y="2538809"/>
            <a:ext cx="4180457" cy="3122439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2488" y="2539402"/>
            <a:ext cx="4179662" cy="3121846"/>
          </a:xfrm>
        </p:spPr>
      </p:pic>
      <p:pic>
        <p:nvPicPr>
          <p:cNvPr id="3" name="Звук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1148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279"/>
    </mc:Choice>
    <mc:Fallback xmlns="">
      <p:transition spd="slow" advTm="627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Gabriola" panose="04040605051002020D02" pitchFamily="82" charset="0"/>
              </a:rPr>
              <a:t>4. Появление первых листочков </a:t>
            </a:r>
            <a:br>
              <a:rPr lang="ru-RU" dirty="0" smtClean="0">
                <a:latin typeface="Gabriola" panose="04040605051002020D02" pitchFamily="82" charset="0"/>
              </a:rPr>
            </a:br>
            <a:r>
              <a:rPr lang="ru-RU" dirty="0" smtClean="0">
                <a:latin typeface="Gabriola" panose="04040605051002020D02" pitchFamily="82" charset="0"/>
              </a:rPr>
              <a:t>(16 марта 2016 года)</a:t>
            </a:r>
            <a:endParaRPr lang="ru-RU" dirty="0">
              <a:latin typeface="Gabriola" panose="04040605051002020D02" pitchFamily="82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656" y="1700808"/>
            <a:ext cx="6455911" cy="4824536"/>
          </a:xfrm>
        </p:spPr>
      </p:pic>
      <p:pic>
        <p:nvPicPr>
          <p:cNvPr id="3" name="Звук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1105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450"/>
    </mc:Choice>
    <mc:Fallback xmlns="">
      <p:transition spd="slow" advTm="645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Gabriola" panose="04040605051002020D02" pitchFamily="82" charset="0"/>
              </a:rPr>
              <a:t>5. Стебель выпрямляется и появляются </a:t>
            </a:r>
            <a:r>
              <a:rPr lang="ru-RU" smtClean="0">
                <a:latin typeface="Gabriola" panose="04040605051002020D02" pitchFamily="82" charset="0"/>
              </a:rPr>
              <a:t>листья </a:t>
            </a:r>
            <a:br>
              <a:rPr lang="ru-RU" smtClean="0">
                <a:latin typeface="Gabriola" panose="04040605051002020D02" pitchFamily="82" charset="0"/>
              </a:rPr>
            </a:br>
            <a:r>
              <a:rPr lang="ru-RU" smtClean="0">
                <a:latin typeface="Gabriola" panose="04040605051002020D02" pitchFamily="82" charset="0"/>
              </a:rPr>
              <a:t>(</a:t>
            </a:r>
            <a:r>
              <a:rPr lang="ru-RU" dirty="0" smtClean="0">
                <a:latin typeface="Gabriola" panose="04040605051002020D02" pitchFamily="82" charset="0"/>
              </a:rPr>
              <a:t>17 марта 2016 года)</a:t>
            </a:r>
            <a:endParaRPr lang="ru-RU" dirty="0">
              <a:latin typeface="Gabriola" panose="04040605051002020D02" pitchFamily="82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3648" y="1844824"/>
            <a:ext cx="6385498" cy="4769416"/>
          </a:xfrm>
        </p:spPr>
      </p:pic>
      <p:pic>
        <p:nvPicPr>
          <p:cNvPr id="3" name="Звук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4342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471"/>
    </mc:Choice>
    <mc:Fallback xmlns="">
      <p:transition spd="slow" advTm="647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Gabriola" panose="04040605051002020D02" pitchFamily="82" charset="0"/>
              </a:rPr>
              <a:t>6. Проросшая рассада (27 марта 2016 года)</a:t>
            </a:r>
            <a:endParaRPr lang="ru-RU" dirty="0">
              <a:latin typeface="Gabriola" panose="04040605051002020D02" pitchFamily="82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1761" y="1484784"/>
            <a:ext cx="3528391" cy="5099035"/>
          </a:xfrm>
        </p:spPr>
      </p:pic>
      <p:pic>
        <p:nvPicPr>
          <p:cNvPr id="3" name="Звук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2766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395"/>
    </mc:Choice>
    <mc:Fallback xmlns="">
      <p:transition spd="slow" advTm="739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Summer">
  <a:themeElements>
    <a:clrScheme name="Summer">
      <a:dk1>
        <a:sysClr val="windowText" lastClr="000000"/>
      </a:dk1>
      <a:lt1>
        <a:sysClr val="window" lastClr="FFFFFF"/>
      </a:lt1>
      <a:dk2>
        <a:srgbClr val="E89117"/>
      </a:dk2>
      <a:lt2>
        <a:srgbClr val="FEDD78"/>
      </a:lt2>
      <a:accent1>
        <a:srgbClr val="A1B633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TM01972873[[fn=Лето]]</Template>
  <TotalTime>30</TotalTime>
  <Words>69</Words>
  <Application>Microsoft Office PowerPoint</Application>
  <PresentationFormat>Экран (4:3)</PresentationFormat>
  <Paragraphs>10</Paragraphs>
  <Slides>7</Slides>
  <Notes>0</Notes>
  <HiddenSlides>0</HiddenSlides>
  <MMClips>7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Summer</vt:lpstr>
      <vt:lpstr> Выращивание фасоли и гороха</vt:lpstr>
      <vt:lpstr>1. Отбор и подготовка к проращиванию семян       (01 марта 2016 года)</vt:lpstr>
      <vt:lpstr>2. Появление первых корешков (11 марта 2016 года)</vt:lpstr>
      <vt:lpstr>3. Высадка проросших семян в грунт  (12 марта 2016 года)</vt:lpstr>
      <vt:lpstr>4. Появление первых листочков  (16 марта 2016 года)</vt:lpstr>
      <vt:lpstr>5. Стебель выпрямляется и появляются листья  (17 марта 2016 года)</vt:lpstr>
      <vt:lpstr>6. Проросшая рассада (27 марта 2016 года)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Выращивание фасоли и гороха</dc:title>
  <dc:creator>Сергей Ка</dc:creator>
  <cp:lastModifiedBy>user</cp:lastModifiedBy>
  <cp:revision>12</cp:revision>
  <dcterms:created xsi:type="dcterms:W3CDTF">2016-03-27T15:51:53Z</dcterms:created>
  <dcterms:modified xsi:type="dcterms:W3CDTF">2019-10-10T08:14:53Z</dcterms:modified>
</cp:coreProperties>
</file>