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19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53A13-8B18-48A7-A3F8-4C03D1D092FB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4766E-FC27-438A-BA4C-4486CDC8D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73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4766E-FC27-438A-BA4C-4486CDC8D3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76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211E9-8F71-46B0-9B4A-FFAE46A008C8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926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072B-B2EB-42D4-825B-6FB37D452BA5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64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7BD6-7A8B-4AED-9836-2A146C5D7414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8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994-C4F4-4F29-9ED5-00208AFB774F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9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B80A-BE93-4660-B17E-6504CECC903F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586B-C1C0-4A2B-A8E6-FC5819AD7748}" type="datetime1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3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38C16-6384-46E5-BDF2-D277B09C40EA}" type="datetime1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0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E830-0C08-4639-B352-96855297CF49}" type="datetime1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8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C47A-40E4-4B26-88FE-E0587782BBF4}" type="datetime1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6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175F1-13F2-4D4E-91CD-810DE471BB7E}" type="datetime1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6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51B-C1BD-4392-BFA3-5F6EC0B035B0}" type="datetime1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44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8990-256B-497D-901F-419C29B18294}" type="datetime1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A960B-CD0A-42FF-852C-61517DDB5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664029" y="892629"/>
            <a:ext cx="7815942" cy="5421085"/>
          </a:xfrm>
          <a:prstGeom prst="flowChartDocument">
            <a:avLst/>
          </a:prstGeom>
          <a:blipFill dpi="0" rotWithShape="1">
            <a:blip r:embed="rId3"/>
            <a:srcRect/>
            <a:stretch>
              <a:fillRect r="-81000"/>
            </a:stretch>
          </a:blipFill>
          <a:ln w="57150">
            <a:solidFill>
              <a:schemeClr val="bg1">
                <a:lumMod val="8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66700" y="-17417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05245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29115" y="1972035"/>
            <a:ext cx="66857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Фразеологизмы</a:t>
            </a:r>
            <a:endParaRPr lang="ru-RU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Зарубить на носу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371" y="1252603"/>
            <a:ext cx="5109517" cy="510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Комар носа не подточит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3" t="8850" r="8107" b="21829"/>
          <a:stretch/>
        </p:blipFill>
        <p:spPr>
          <a:xfrm>
            <a:off x="1468266" y="1341834"/>
            <a:ext cx="6197663" cy="487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493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 наплакал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915" y="1207181"/>
            <a:ext cx="6187857" cy="509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Медведь на ухо наступил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899" y="1257142"/>
            <a:ext cx="4860098" cy="490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Отложить в долгий ящик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49" y="1671411"/>
            <a:ext cx="6927823" cy="411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где собака зарыта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460" y="1603331"/>
            <a:ext cx="6353600" cy="42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910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 считать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310" y="1044227"/>
            <a:ext cx="3933172" cy="53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67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Тянуть кота за хвост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03" y="1966587"/>
            <a:ext cx="8293471" cy="328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6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Держать в ежовых рукавицах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83"/>
          <a:stretch/>
        </p:blipFill>
        <p:spPr>
          <a:xfrm>
            <a:off x="1065349" y="1603331"/>
            <a:ext cx="6927823" cy="424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5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белка в колесе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477" y="1289083"/>
            <a:ext cx="4525514" cy="468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Брать быка за рога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4" r="12298" b="3835"/>
          <a:stretch/>
        </p:blipFill>
        <p:spPr>
          <a:xfrm>
            <a:off x="1020767" y="1402915"/>
            <a:ext cx="6883156" cy="474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Взять под крыло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8"/>
          <a:stretch/>
        </p:blipFill>
        <p:spPr>
          <a:xfrm>
            <a:off x="2743200" y="1478069"/>
            <a:ext cx="3852003" cy="461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Витать в облаках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25" y="1302707"/>
            <a:ext cx="6820420" cy="4546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910" y="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Волосы дыбом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789" y="1057127"/>
            <a:ext cx="4384110" cy="526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Втирать очки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47" y="1338277"/>
            <a:ext cx="6688897" cy="478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546" y="18976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две капли воды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7" t="21534" r="31989" b="28908"/>
          <a:stretch/>
        </p:blipFill>
        <p:spPr>
          <a:xfrm>
            <a:off x="1929008" y="1383817"/>
            <a:ext cx="5160723" cy="47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469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4e329e18de146b5c6989bf928d77db879176e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72</Words>
  <Application>Microsoft Office PowerPoint</Application>
  <PresentationFormat>Экран (4:3)</PresentationFormat>
  <Paragraphs>35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Держать в ежовых рукавицах</vt:lpstr>
      <vt:lpstr>Как белка в колесе</vt:lpstr>
      <vt:lpstr>Брать быка за рога</vt:lpstr>
      <vt:lpstr>Взять под крыло</vt:lpstr>
      <vt:lpstr>Витать в облаках</vt:lpstr>
      <vt:lpstr>Волосы дыбом</vt:lpstr>
      <vt:lpstr>Втирать очки</vt:lpstr>
      <vt:lpstr>Как две капли воды</vt:lpstr>
      <vt:lpstr>Зарубить на носу</vt:lpstr>
      <vt:lpstr>Комар носа не подточит</vt:lpstr>
      <vt:lpstr>Кот наплакал</vt:lpstr>
      <vt:lpstr>Медведь на ухо наступил</vt:lpstr>
      <vt:lpstr>Отложить в долгий ящик</vt:lpstr>
      <vt:lpstr>Вот где собака зарыта</vt:lpstr>
      <vt:lpstr>Ворон считать</vt:lpstr>
      <vt:lpstr>Тянуть кота за хвост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BK-3008</cp:lastModifiedBy>
  <cp:revision>8</cp:revision>
  <dcterms:created xsi:type="dcterms:W3CDTF">2013-01-23T05:00:32Z</dcterms:created>
  <dcterms:modified xsi:type="dcterms:W3CDTF">2019-10-09T12:37:26Z</dcterms:modified>
</cp:coreProperties>
</file>