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56" r:id="rId2"/>
    <p:sldId id="267" r:id="rId3"/>
    <p:sldId id="265" r:id="rId4"/>
    <p:sldId id="264" r:id="rId5"/>
    <p:sldId id="266" r:id="rId6"/>
    <p:sldId id="268" r:id="rId7"/>
    <p:sldId id="269" r:id="rId8"/>
    <p:sldId id="270" r:id="rId9"/>
    <p:sldId id="27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Default Section" id="{42C7C62C-6075-426B-B9CE-B65FA7FF71B9}">
          <p14:sldIdLst>
            <p14:sldId id="256"/>
            <p14:sldId id="263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5896"/>
    <a:srgbClr val="EB752B"/>
    <a:srgbClr val="F1F1F1"/>
    <a:srgbClr val="C6D4DF"/>
    <a:srgbClr val="F3F0ED"/>
    <a:srgbClr val="E1DAD2"/>
    <a:srgbClr val="FEFEFE"/>
    <a:srgbClr val="C1C9CD"/>
    <a:srgbClr val="7C96A3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27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52" y="10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1/9/2019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6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287254"/>
            <a:ext cx="7869890" cy="4889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163208"/>
            <a:ext cx="7886698" cy="998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0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2181497" y="2142310"/>
            <a:ext cx="4846321" cy="22468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Спортивные р</a:t>
            </a:r>
            <a:r>
              <a:rPr lang="ru-RU" sz="5400" b="1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екорды</a:t>
            </a:r>
          </a:p>
          <a:p>
            <a:r>
              <a:rPr lang="ru-RU" sz="5400" b="1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ЦО №2</a:t>
            </a:r>
            <a:endParaRPr lang="en-US" sz="5400" b="1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61612" y="5852160"/>
            <a:ext cx="2782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Герасимова Е.М.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Киреевский ЦО №2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атюшка\Desktop\рекорды\big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9691" y="283189"/>
            <a:ext cx="4074001" cy="62961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Заявка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(пример)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7254"/>
            <a:ext cx="9144000" cy="488970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Заявка на участие в мероприятии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«Спортивные рекорды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ЦО №2»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ФИО участника ____________________________________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Возраст ____________________ пол ___________________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Дисциплина ________________________________________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Дата проведения* ___________________________________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Время* ____________________________________________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Кол-во повторений* _________________________________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*Заполняется судейской коллегией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Создать судейскую коллегию для фиксирования рекордов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5_11_16_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17521" y="2252237"/>
            <a:ext cx="5840208" cy="4252132"/>
          </a:xfrm>
        </p:spPr>
      </p:pic>
      <p:sp>
        <p:nvSpPr>
          <p:cNvPr id="5" name="TextBox 4"/>
          <p:cNvSpPr txBox="1"/>
          <p:nvPr/>
        </p:nvSpPr>
        <p:spPr>
          <a:xfrm>
            <a:off x="339634" y="2338251"/>
            <a:ext cx="25211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Зам.директора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Учителя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фк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Учитель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нач.классов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рекордов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Стойка на одной ноге</a:t>
            </a:r>
          </a:p>
          <a:p>
            <a:r>
              <a:rPr lang="ru-RU" dirty="0" smtClean="0"/>
              <a:t>Подтягивание на перекладине</a:t>
            </a:r>
          </a:p>
          <a:p>
            <a:r>
              <a:rPr lang="ru-RU" dirty="0" smtClean="0"/>
              <a:t>Сгибание и разгибание рук в упоре лёжа</a:t>
            </a:r>
          </a:p>
          <a:p>
            <a:r>
              <a:rPr lang="ru-RU" dirty="0" smtClean="0"/>
              <a:t>Метание</a:t>
            </a:r>
          </a:p>
          <a:p>
            <a:r>
              <a:rPr lang="ru-RU" dirty="0" smtClean="0"/>
              <a:t>Прыжки через скакалку, в длину</a:t>
            </a:r>
          </a:p>
          <a:p>
            <a:r>
              <a:rPr lang="ru-RU" dirty="0" smtClean="0"/>
              <a:t>Вращение обруча на талии стоя на одной ноге</a:t>
            </a:r>
          </a:p>
          <a:p>
            <a:pPr>
              <a:buNone/>
            </a:pPr>
            <a:r>
              <a:rPr lang="ru-RU" dirty="0" smtClean="0"/>
              <a:t>    Шуточные рекорды</a:t>
            </a:r>
          </a:p>
          <a:p>
            <a:pPr>
              <a:buNone/>
            </a:pPr>
            <a:r>
              <a:rPr lang="ru-RU" dirty="0" smtClean="0"/>
              <a:t>*завязывание шнурков на скорость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Катюшка\Desktop\рекорды\66b2fa3ef7408871fa0320949cfcdb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03434" y="313917"/>
            <a:ext cx="6096000" cy="4048125"/>
          </a:xfrm>
          <a:prstGeom prst="rect">
            <a:avLst/>
          </a:prstGeom>
          <a:noFill/>
        </p:spPr>
      </p:pic>
      <p:pic>
        <p:nvPicPr>
          <p:cNvPr id="2051" name="Picture 3" descr="C:\Users\Катюшка\Desktop\рекорды\exercise-hulahoop-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85237"/>
            <a:ext cx="3239869" cy="4872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Катюшка\Desktop\рекорды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961" y="4010297"/>
            <a:ext cx="4228915" cy="2459675"/>
          </a:xfrm>
          <a:prstGeom prst="rect">
            <a:avLst/>
          </a:prstGeom>
          <a:noFill/>
        </p:spPr>
      </p:pic>
      <p:pic>
        <p:nvPicPr>
          <p:cNvPr id="3075" name="Picture 3" descr="C:\Users\Катюшка\Desktop\рекорды\IMG_9314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41598" y="774610"/>
            <a:ext cx="4048126" cy="5400675"/>
          </a:xfrm>
          <a:prstGeom prst="rect">
            <a:avLst/>
          </a:prstGeom>
          <a:noFill/>
        </p:spPr>
      </p:pic>
      <p:pic>
        <p:nvPicPr>
          <p:cNvPr id="3076" name="Picture 4" descr="C:\Users\Катюшка\Desktop\рекорды\img01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7199" y="796834"/>
            <a:ext cx="3359021" cy="29391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Подведение итогов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7017" y="1287255"/>
            <a:ext cx="7888332" cy="179558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Проводить один раз в неделю и каждый месяц вывешивать (выкладывать) результаты </a:t>
            </a:r>
          </a:p>
          <a:p>
            <a:pPr>
              <a:buNone/>
            </a:pPr>
            <a:r>
              <a:rPr lang="ru-RU" dirty="0" smtClean="0"/>
              <a:t>Или проводить мероприятие в конце учебного года.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105" name="Picture 9" descr="C:\Users\Катюшка\Desktop\рекорды\p155_sportivnyierekordyishkoly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91717" y="2857590"/>
            <a:ext cx="5220277" cy="3686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Катюшка\Desktop\рекорды\img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7119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824</TotalTime>
  <Words>112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Слайд 1</vt:lpstr>
      <vt:lpstr>Слайд 2</vt:lpstr>
      <vt:lpstr>Заявка (пример) </vt:lpstr>
      <vt:lpstr>Создать судейскую коллегию для фиксирования рекордов </vt:lpstr>
      <vt:lpstr>Список рекордов</vt:lpstr>
      <vt:lpstr>Слайд 6</vt:lpstr>
      <vt:lpstr>Слайд 7</vt:lpstr>
      <vt:lpstr>Подведение итогов</vt:lpstr>
      <vt:lpstr>Слайд 9</vt:lpstr>
    </vt:vector>
  </TitlesOfParts>
  <Company>PJSC "New Engineering Technologies"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Катюшка</cp:lastModifiedBy>
  <cp:revision>168</cp:revision>
  <dcterms:created xsi:type="dcterms:W3CDTF">2016-11-18T14:12:19Z</dcterms:created>
  <dcterms:modified xsi:type="dcterms:W3CDTF">2019-01-09T15:41:27Z</dcterms:modified>
</cp:coreProperties>
</file>