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81" r:id="rId9"/>
    <p:sldId id="263" r:id="rId10"/>
    <p:sldId id="265" r:id="rId11"/>
    <p:sldId id="267" r:id="rId12"/>
    <p:sldId id="269" r:id="rId13"/>
    <p:sldId id="270" r:id="rId14"/>
    <p:sldId id="271" r:id="rId15"/>
    <p:sldId id="276" r:id="rId16"/>
    <p:sldId id="272" r:id="rId17"/>
    <p:sldId id="273" r:id="rId18"/>
    <p:sldId id="278" r:id="rId19"/>
    <p:sldId id="279" r:id="rId20"/>
    <p:sldId id="280" r:id="rId21"/>
    <p:sldId id="275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8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axId val="64591360"/>
        <c:axId val="64592896"/>
      </c:barChart>
      <c:catAx>
        <c:axId val="64591360"/>
        <c:scaling>
          <c:orientation val="minMax"/>
        </c:scaling>
        <c:axPos val="b"/>
        <c:tickLblPos val="nextTo"/>
        <c:crossAx val="64592896"/>
        <c:crosses val="autoZero"/>
        <c:auto val="1"/>
        <c:lblAlgn val="ctr"/>
        <c:lblOffset val="100"/>
      </c:catAx>
      <c:valAx>
        <c:axId val="64592896"/>
        <c:scaling>
          <c:orientation val="minMax"/>
        </c:scaling>
        <c:axPos val="l"/>
        <c:majorGridlines/>
        <c:numFmt formatCode="General" sourceLinked="1"/>
        <c:tickLblPos val="nextTo"/>
        <c:crossAx val="64591360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0232" y="142852"/>
            <a:ext cx="6986582" cy="1470025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Итоговый отчёт о результатах деятельности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региональной инновационной площадки на базе МБДОУ «Детский сад «Звёздочка» г. Гагарина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_0452.jpg"/>
          <p:cNvPicPr>
            <a:picLocks noChangeAspect="1"/>
          </p:cNvPicPr>
          <p:nvPr/>
        </p:nvPicPr>
        <p:blipFill>
          <a:blip r:embed="rId3" cstate="print"/>
          <a:srcRect l="9741" r="15928"/>
          <a:stretch>
            <a:fillRect/>
          </a:stretch>
        </p:blipFill>
        <p:spPr>
          <a:xfrm>
            <a:off x="4572000" y="2276872"/>
            <a:ext cx="4392488" cy="4352044"/>
          </a:xfrm>
          <a:prstGeom prst="rect">
            <a:avLst/>
          </a:prstGeom>
        </p:spPr>
      </p:pic>
      <p:pic>
        <p:nvPicPr>
          <p:cNvPr id="5" name="Рисунок 4" descr="IMG_0459.jpg"/>
          <p:cNvPicPr>
            <a:picLocks noChangeAspect="1"/>
          </p:cNvPicPr>
          <p:nvPr/>
        </p:nvPicPr>
        <p:blipFill>
          <a:blip r:embed="rId4" cstate="print"/>
          <a:srcRect l="4573" t="1956"/>
          <a:stretch>
            <a:fillRect/>
          </a:stretch>
        </p:blipFill>
        <p:spPr>
          <a:xfrm>
            <a:off x="539552" y="1556792"/>
            <a:ext cx="3929090" cy="31450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57422" y="500042"/>
            <a:ext cx="6329378" cy="5824558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Новизна проекта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заключается в создании условий для взаимодействия детей 3-5 лет друг с другом и представляет систему работы по приобретению детьми опыта взаимодействия в продуктивной, игровой, речевой и музыкальной деятельности.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Уровень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инновационных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преобразований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комбинированная инновация.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Тип нововведений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масштабу (объему) преобразований – модульный (комплекс частных, связанных между собой).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142852"/>
            <a:ext cx="6563072" cy="693860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Практическая значимость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95736" y="936356"/>
            <a:ext cx="6768752" cy="5904656"/>
          </a:xfrm>
        </p:spPr>
        <p:txBody>
          <a:bodyPr>
            <a:normAutofit/>
          </a:bodyPr>
          <a:lstStyle/>
          <a:p>
            <a:pPr marL="514350" indent="-514350" algn="just">
              <a:lnSpc>
                <a:spcPts val="2600"/>
              </a:lnSpc>
              <a:spcBef>
                <a:spcPts val="0"/>
              </a:spcBef>
              <a:buNone/>
            </a:pPr>
            <a:r>
              <a:rPr lang="ru-RU" dirty="0" smtClean="0"/>
              <a:t>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Возможность в перспективе открытия региональной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стажировочной площадки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У педагогов РИП есть опыт по организации и проведению семинаров для воспитателей на муниципальном уровне (в том числе, и в сотрудничестве с ГАУ ДПО СОИРО).</a:t>
            </a:r>
          </a:p>
          <a:p>
            <a:pPr marL="514350" indent="-514350" algn="just">
              <a:lnSpc>
                <a:spcPts val="2600"/>
              </a:lnSpc>
              <a:spcBef>
                <a:spcPts val="0"/>
              </a:spcBef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Благодаря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разработанным материалам РИП, требующим от детей согласованных действий друг с другом,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формируются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системные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достижения в развитии ребенка дошкольного возраста,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которые соотносятся с целевыми ориентирами ФГОС ДО и выступают основаниями преемственности дошкольного и начального общего образования. Именно это позволяет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использовать данные материалы в деятельности ДОО области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28860" y="836712"/>
            <a:ext cx="6257940" cy="5487888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Созданная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система диагностики сформированности навыков взаимодействия в разных видах деятельности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поможет ДОО региона успешнее осуществлять оценку индивидуального развития детей дошкольного возраста (недостаточность инструментов которой сегодня ощущается), связанную с оценкой эффективности педагогических действий и лежащую в основе их дальнейшего планирования, что в конечном итоге будет способствовать дальнейшей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реализации требований ФГОС ДО в региональной системе дошкольного образования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123728" y="142852"/>
            <a:ext cx="6563072" cy="693860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Практическая значимость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14290"/>
            <a:ext cx="6686568" cy="142876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Полученные практические образовательные продукты: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99792" y="1714488"/>
            <a:ext cx="5915570" cy="468155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 Методические рекомендации по развитию взаимодействия младших дошкольников друг с другом в разных видах деятельности</a:t>
            </a:r>
          </a:p>
          <a:p>
            <a:pPr algn="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Авторы-составители:</a:t>
            </a:r>
          </a:p>
          <a:p>
            <a:pPr algn="r">
              <a:buNone/>
            </a:pP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Кендыш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Н.А., заместитель заведующего,</a:t>
            </a:r>
          </a:p>
          <a:p>
            <a:pPr algn="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Чистова Г,Н., воспитатель</a:t>
            </a:r>
          </a:p>
          <a:p>
            <a:pPr algn="r">
              <a:buNone/>
            </a:pP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Шепоткова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О.Н., воспитатель</a:t>
            </a:r>
          </a:p>
          <a:p>
            <a:pPr algn="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Герасимова И.А., воспитатель</a:t>
            </a:r>
          </a:p>
          <a:p>
            <a:pPr algn="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Иванова Т.М., музыкальный руководитель</a:t>
            </a:r>
          </a:p>
          <a:p>
            <a:pPr algn="r">
              <a:buNone/>
            </a:pP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Баранкова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И.В., музыкальный руководитель</a:t>
            </a:r>
          </a:p>
          <a:p>
            <a:pPr algn="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Лютикова Е.Д., педагог – психолог</a:t>
            </a:r>
          </a:p>
          <a:p>
            <a:pPr algn="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Вакунова И.В., воспитатель,</a:t>
            </a:r>
          </a:p>
          <a:p>
            <a:pPr algn="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Голубцова М.А., воспитател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ь</a:t>
            </a:r>
            <a:endParaRPr lang="ru-RU" sz="1600" dirty="0" smtClean="0"/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Содержимое 3" descr="img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274638"/>
            <a:ext cx="6186502" cy="868346"/>
          </a:xfrm>
        </p:spPr>
        <p:txBody>
          <a:bodyPr>
            <a:noAutofit/>
          </a:bodyPr>
          <a:lstStyle/>
          <a:p>
            <a:pPr marL="742950" indent="-742950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Полученные практические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образовательные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продукты: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99792" y="1556792"/>
            <a:ext cx="6192688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7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Система работы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воспитателя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 детьми (планы образовательных ситуаций, конспекты занятий с подборкой раздаточного и дидактического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материала)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организации взаимодействия детей друг с другом по следующим направлениям:</a:t>
            </a:r>
          </a:p>
          <a:p>
            <a:pPr algn="just">
              <a:lnSpc>
                <a:spcPts val="27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приобретение детьми опыта продуктивного взаимодействия;</a:t>
            </a:r>
          </a:p>
          <a:p>
            <a:pPr algn="just">
              <a:lnSpc>
                <a:spcPts val="27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приобретение детьми опыта игрового взаимодействия;</a:t>
            </a:r>
          </a:p>
          <a:p>
            <a:pPr algn="just">
              <a:lnSpc>
                <a:spcPts val="27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приобретение детьми опыта речевого взаимодействия;</a:t>
            </a:r>
          </a:p>
          <a:p>
            <a:pPr algn="just">
              <a:lnSpc>
                <a:spcPts val="27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приобретение детьми опыта образно-пластического взаимодействия.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img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99792" y="1615494"/>
            <a:ext cx="598700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Система методической работы с педагогами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(материалы семинаров, мастер-классов, консультаций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воспитателей по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теме инновационной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площадки, анкеты, памятки и др.)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350021" y="303616"/>
            <a:ext cx="6686550" cy="7060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Полученные практические образовательные продукты: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6979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643174" y="1412776"/>
            <a:ext cx="592935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Диагностические методики,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используемые для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выявления сформированности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умений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взаимодействия: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диагностика сформированности умения детей 4-5 лет сотрудничать в парах (методика «Сложим узор» И.В. Мавриной);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достижения детей по овладению правилами общения в средней группе (педагогическая диагностика по программе «Развитие»);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диагностика сформированности навыков взаимодействия детей в игре (автор Н.Я. </a:t>
            </a:r>
            <a:r>
              <a:rPr lang="ru-RU" sz="20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Михайленко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диагностика речевого взаимодействия детей (автор О.С. Ушакова);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диагностика сформированности навыков образно-пластического взаимодействия детей (автор Е.В. Горшкова).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000250" y="274638"/>
            <a:ext cx="6686550" cy="70609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Полученные практические образовательные продукты: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85728"/>
            <a:ext cx="7056784" cy="105504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При оценке результатов используются следующие критерии оценки сформированности умений взаимодействия детей: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00298" y="1340768"/>
            <a:ext cx="653619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сформированность умений продуктивного взаимодействия;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сформированность умений игрового взаимодействия;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сформированность умений речевого взаимодействия;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сформированность умений образно-пластического взаимодействия.</a:t>
            </a: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="" xmlns:p14="http://schemas.microsoft.com/office/powerpoint/2010/main" val="1306076444"/>
              </p:ext>
            </p:extLst>
          </p:nvPr>
        </p:nvGraphicFramePr>
        <p:xfrm>
          <a:off x="2771800" y="3279760"/>
          <a:ext cx="5721370" cy="349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img15.jpg"/>
          <p:cNvPicPr>
            <a:picLocks noGrp="1"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35080" cy="850106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Распространение опыта  деятельности РИП</a:t>
            </a:r>
            <a:endParaRPr lang="ru-RU" sz="3600" dirty="0"/>
          </a:p>
        </p:txBody>
      </p:sp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2267744" y="1484784"/>
            <a:ext cx="6768752" cy="518457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Муниципальный уровень:</a:t>
            </a:r>
          </a:p>
          <a:p>
            <a:pPr algn="just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презентация системы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работы по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обучению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невербальному взаимодействию детей младшего дошкольного возраста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заседании РМО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музыкальных руководителей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ДОУ (2015)</a:t>
            </a:r>
          </a:p>
          <a:p>
            <a:pPr algn="just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муниципальный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конкурс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педагогического мастерства «Современное образовательное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пространство - 2014» (победитель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– Герасимова И.А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 algn="just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муниципальный 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конкурс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«От призвания к признанию»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2016 г., номинация «Воспитатель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детского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сада» (лауреат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Шепоткова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О.Н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 algn="just"/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совещание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педагогических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работников образовательных организаций по теме: «Через качество образования к развитию человеческого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потенциала», выступление Лютиковой Е.Д. 27.08.2015(августовская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конференция) 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репортаж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о работе РИП на базе МБДОУ «Детский сад «Звездочка» (апрель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2014 г.)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02044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img15.jpg"/>
          <p:cNvPicPr>
            <a:picLocks noGrp="1"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6707088" cy="1143000"/>
          </a:xfrm>
        </p:spPr>
        <p:txBody>
          <a:bodyPr>
            <a:no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Распространение опыта  деятельности РИП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2483768" y="1600200"/>
            <a:ext cx="6480720" cy="4997152"/>
          </a:xfrm>
        </p:spPr>
        <p:txBody>
          <a:bodyPr>
            <a:noAutofit/>
          </a:bodyPr>
          <a:lstStyle/>
          <a:p>
            <a:pPr marL="0" indent="0">
              <a:lnSpc>
                <a:spcPts val="2400"/>
              </a:lnSpc>
              <a:spcBef>
                <a:spcPts val="0"/>
              </a:spcBef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 Региональный уровень: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ts val="2400"/>
              </a:lnSpc>
              <a:spcBef>
                <a:spcPts val="0"/>
              </a:spcBef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заочная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научно-практическая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конференция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«Современные тенденции развития региональной системы образования: интеграция науки и практики».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Статья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Кендыш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Н.А.,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Лютиковой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Е.Д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«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Организация инновационной деятельности в ДОО по приобретению детьми среднего дошкольного возраста опыты взаимодействия со сверстниками» (в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печати);</a:t>
            </a:r>
          </a:p>
          <a:p>
            <a:pPr algn="just">
              <a:lnSpc>
                <a:spcPts val="2400"/>
              </a:lnSpc>
              <a:spcBef>
                <a:spcPts val="0"/>
              </a:spcBef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сборник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РИНЦ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«Воспитание подрастающего поколения в условиях реализации требований ФГОС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». Статья Ивановой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Т.М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Кендыш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Н.А.,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Баранковой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И.В.,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Лютиковой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Е.Д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«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Обучение невербальному взаимодействию детей младшего дошкольного возраста» (в печати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3861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428604"/>
            <a:ext cx="6758006" cy="857256"/>
          </a:xfrm>
        </p:spPr>
        <p:txBody>
          <a:bodyPr>
            <a:normAutofit fontScale="90000"/>
          </a:bodyPr>
          <a:lstStyle/>
          <a:p>
            <a:pPr marL="0" indent="0"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«Детский сад «Звездочка» г. Гагарин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14546" y="1600200"/>
            <a:ext cx="6472254" cy="4757758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Тема инновационной площадки: </a:t>
            </a:r>
          </a:p>
          <a:p>
            <a:pPr marL="0" indent="0" algn="ctr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«Развитие взаимодействия младших дошкольников друг с другом в разных видах деятельности»</a:t>
            </a:r>
          </a:p>
          <a:p>
            <a:pPr marL="0" indent="0" algn="ctr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Кендыш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Наталья Алексеевна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marL="0" indent="0" algn="r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заместитель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заведующего</a:t>
            </a:r>
          </a:p>
          <a:p>
            <a:pPr marL="0" indent="0" algn="r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Лютикова Елена Дмитриевна </a:t>
            </a:r>
          </a:p>
          <a:p>
            <a:pPr marL="0" indent="0" algn="r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едагог-психолог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5.jpg"/>
          <p:cNvPicPr>
            <a:picLocks noGrp="1"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2411760" y="1600200"/>
            <a:ext cx="6480720" cy="4525963"/>
          </a:xfrm>
        </p:spPr>
        <p:txBody>
          <a:bodyPr>
            <a:noAutofit/>
          </a:bodyPr>
          <a:lstStyle/>
          <a:p>
            <a:pPr marL="0" indent="0" algn="just">
              <a:lnSpc>
                <a:spcPts val="2600"/>
              </a:lnSpc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Всероссийский уровень:</a:t>
            </a:r>
          </a:p>
          <a:p>
            <a:pPr algn="just">
              <a:lnSpc>
                <a:spcPts val="2600"/>
              </a:lnSpc>
              <a:spcBef>
                <a:spcPts val="0"/>
              </a:spcBef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публикации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 научно-методическом журнале «Детский сад. Все для воспитателя»:</a:t>
            </a:r>
          </a:p>
          <a:p>
            <a:pPr marL="0" indent="0" algn="just">
              <a:lnSpc>
                <a:spcPts val="2600"/>
              </a:lnSpc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- методическая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разработка сценария совместного праздника, посвященного Дню защитника Отечества для детей 4-5 лет (авторы: Чистова Г.Н.,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Баранкова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И.В.,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Шепоткова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О.Н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.);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ts val="2600"/>
              </a:lnSpc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- методическая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разработка непосредственной образовательной деятельности в старшей группе «Путешествие в «Страну зубов» (автор: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Голубцова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М.А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.);</a:t>
            </a:r>
          </a:p>
          <a:p>
            <a:pPr algn="just">
              <a:lnSpc>
                <a:spcPts val="2600"/>
              </a:lnSpc>
              <a:spcBef>
                <a:spcPts val="0"/>
              </a:spcBef>
            </a:pP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Общероссийский </a:t>
            </a: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научный форум электронных научных конференций  (декабрь 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2015 г.)</a:t>
            </a:r>
            <a:endParaRPr lang="ru-RU" sz="2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979712" y="274638"/>
            <a:ext cx="67070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Распространение опыта  деятельности РИП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4697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357166"/>
            <a:ext cx="6329378" cy="695570"/>
          </a:xfrm>
        </p:spPr>
        <p:txBody>
          <a:bodyPr>
            <a:noAutofit/>
          </a:bodyPr>
          <a:lstStyle/>
          <a:p>
            <a:pPr fontAlgn="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Результаты проекта востребованы: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08" y="1340768"/>
            <a:ext cx="6543692" cy="4785395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    1. Материалы 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РИП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используются </a:t>
            </a:r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педагогами </a:t>
            </a: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ДОО на </a:t>
            </a:r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муниципальном уровне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(методические 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рекомендации и система работы по развитию взаимодействия младших дошкольников в разных видах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деятельности реализуется 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как вариативная часть образовательной программы ДОО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   2. Опыт 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работы педагогов РИП востребован </a:t>
            </a:r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преподавателями СОГБПОУ «Гагаринский многопрофильный колледж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» (Гагаринский педагогический колледж) для подготовки будущих воспитателей ДОО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5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5.jpg"/>
          <p:cNvPicPr>
            <a:picLocks noGrp="1"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907704" y="1772816"/>
            <a:ext cx="6686550" cy="16561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7606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1268759"/>
            <a:ext cx="6686568" cy="4320481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Сроки реализации программы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инновационной деятельности: 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 октября 2013 года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 сентябрь 2016 года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428604"/>
            <a:ext cx="7056784" cy="1418484"/>
          </a:xfrm>
        </p:spPr>
        <p:txBody>
          <a:bodyPr>
            <a:noAutofit/>
          </a:bodyPr>
          <a:lstStyle/>
          <a:p>
            <a:pPr algn="ctr"/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Направление инновационной деятельности:</a:t>
            </a:r>
            <a:endParaRPr lang="ru-RU" sz="3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51720" y="1857364"/>
            <a:ext cx="6912768" cy="426879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разработка, апробация и внедрение новых форм, методов и средств обучения в ДОУ, в частности организационных форм и способов взаимодействия младших дошкольников со сверстниками в разных видах деятельности</a:t>
            </a:r>
          </a:p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428604"/>
            <a:ext cx="6563072" cy="107157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Основной замысел инновационной деятельности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55776" y="1571612"/>
            <a:ext cx="6264696" cy="475298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- создание системы работы по организации взаимодействия младших дошкольников, включающей следующие направления:</a:t>
            </a:r>
          </a:p>
          <a:p>
            <a:pPr>
              <a:buNone/>
            </a:pPr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приобретение детьми опыта продуктивного взаимодействия;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приобретение детьми опыта игрового взаимодействия;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приобретение детьми опыта речевого взаимодействия;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приобретение детьми опыта образно-пластического взаимодействия.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188640"/>
            <a:ext cx="7086592" cy="93610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Проблема, на решение которой был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направлен инновационный проект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23728" y="1268760"/>
            <a:ext cx="6840760" cy="505584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Сегодня недостаточно осознается важность организации образовательного процесса, направленного на построение взаимодействия между детьми, отношений сотрудничества, что служит серьезным препятствием в реализации требований ФГОС ДО. Дети, особенно младшего дошкольного возраста, не имеют опыта совместной работы, а отсутствие данного опыта (неумение детей наладить социально-деловое сотрудничество) приводит к возникновению конфликтов, которые не всегда разрешаются социально-приемлемыми способами. В этой связи необходима организация работы по развитию взаимодействия младших дошкольников в разных видах деятельности.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802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357166"/>
            <a:ext cx="6347048" cy="5515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39752" y="1052736"/>
            <a:ext cx="6607066" cy="5311492"/>
          </a:xfrm>
        </p:spPr>
        <p:txBody>
          <a:bodyPr>
            <a:noAutofit/>
          </a:bodyPr>
          <a:lstStyle/>
          <a:p>
            <a:pPr marL="0" indent="0" algn="just">
              <a:lnSpc>
                <a:spcPts val="25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Изучить возможные организационные способы взаимодействия младших дошкольников друг с другом в разных видах деятельности (игровой, коммуникативной, двигательной, изобразительной и др.)</a:t>
            </a:r>
          </a:p>
          <a:p>
            <a:pPr marL="0" indent="0" algn="just">
              <a:lnSpc>
                <a:spcPts val="25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Разработать и апробировать систему мероприятий с использованием оптимальных способов организации взаимодействия детей 3-5 лет, способствующих установлению отношений сотрудничества между ними.</a:t>
            </a:r>
          </a:p>
          <a:p>
            <a:pPr marL="0" indent="0" algn="just">
              <a:lnSpc>
                <a:spcPts val="25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Разработать и апробировать критерии и методы оценивания результатов работы образовательной организации.</a:t>
            </a:r>
          </a:p>
          <a:p>
            <a:pPr marL="0" indent="0" algn="just">
              <a:lnSpc>
                <a:spcPts val="25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Распространить опыт деятельности ДОО по проблеме исследования в дошкольные образовательные учреждения Смоленской области.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802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357166"/>
            <a:ext cx="6778526" cy="55155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Результаты по итогам реализации проекта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39752" y="1274299"/>
            <a:ext cx="6624736" cy="5616624"/>
          </a:xfrm>
        </p:spPr>
        <p:txBody>
          <a:bodyPr>
            <a:noAutofit/>
          </a:bodyPr>
          <a:lstStyle/>
          <a:p>
            <a:pPr marL="0" indent="0" algn="just">
              <a:lnSpc>
                <a:spcPts val="21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дети 3-5 лет практически самостоятельно научились работать в подгруппах по 3-4 человека;</a:t>
            </a:r>
          </a:p>
          <a:p>
            <a:pPr marL="0" indent="0" algn="just">
              <a:lnSpc>
                <a:spcPts val="21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знают способы взаимодействия: по правилу (разделение материала: игрушек, фигур, красок) и по роли (разделение функций – «кошка»-«мышка», «покупатель»-«продавец», «исполнитель»-«контролер»);</a:t>
            </a:r>
          </a:p>
          <a:p>
            <a:pPr marL="0" indent="0" algn="just">
              <a:lnSpc>
                <a:spcPts val="21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дошкольники овладели способами предварительного планирования совместных действий при решении поставленных взрослым творческих задач и самостоятельного создания коллективного замысла будущего продукта;</a:t>
            </a:r>
          </a:p>
          <a:p>
            <a:pPr marL="0" indent="0" algn="just">
              <a:lnSpc>
                <a:spcPts val="21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значительно продвинулись в плане использования нормативных способов взаимодействия друг с другом;</a:t>
            </a:r>
          </a:p>
          <a:p>
            <a:pPr marL="0" indent="0" algn="just">
              <a:lnSpc>
                <a:spcPts val="21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приобрели небольшой опыт взаимной нормативной регуляции поведения;</a:t>
            </a:r>
          </a:p>
          <a:p>
            <a:pPr marL="0" indent="0" algn="just">
              <a:lnSpc>
                <a:spcPts val="21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научились осуществлять практическое речевое взаимодействие (умение строить «диалогические отношения» с партнером);</a:t>
            </a:r>
          </a:p>
          <a:p>
            <a:pPr marL="0" indent="0" algn="just">
              <a:lnSpc>
                <a:spcPts val="21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получили опыт эмоционально-пластического и образно-пластического взаимодействия.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296</TotalTime>
  <Words>1291</Words>
  <Application>Microsoft Office PowerPoint</Application>
  <PresentationFormat>Экран (4:3)</PresentationFormat>
  <Paragraphs>102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Итоговый отчёт о результатах деятельности региональной инновационной площадки на базе МБДОУ «Детский сад «Звёздочка» г. Гагарина</vt:lpstr>
      <vt:lpstr>Муниципальное бюджетное дошкольное образовательное учреждение «Детский сад «Звездочка» г. Гагарин</vt:lpstr>
      <vt:lpstr>Слайд 3</vt:lpstr>
      <vt:lpstr>Направление инновационной деятельности:</vt:lpstr>
      <vt:lpstr>Основной замысел инновационной деятельности</vt:lpstr>
      <vt:lpstr> Проблема, на решение которой был  направлен инновационный проект</vt:lpstr>
      <vt:lpstr>Задачи</vt:lpstr>
      <vt:lpstr>Слайд 8</vt:lpstr>
      <vt:lpstr>Результаты по итогам реализации проекта</vt:lpstr>
      <vt:lpstr>Слайд 10</vt:lpstr>
      <vt:lpstr>Практическая значимость</vt:lpstr>
      <vt:lpstr>Практическая значимость</vt:lpstr>
      <vt:lpstr>Полученные практические образовательные продукты:</vt:lpstr>
      <vt:lpstr>      Полученные практические образовательные продукты:</vt:lpstr>
      <vt:lpstr>Слайд 15</vt:lpstr>
      <vt:lpstr>Полученные практические образовательные продукты:</vt:lpstr>
      <vt:lpstr>При оценке результатов используются следующие критерии оценки сформированности умений взаимодействия детей:</vt:lpstr>
      <vt:lpstr>Распространение опыта  деятельности РИП</vt:lpstr>
      <vt:lpstr>Распространение опыта  деятельности РИП</vt:lpstr>
      <vt:lpstr>Слайд 20</vt:lpstr>
      <vt:lpstr>Результаты проекта востребованы: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76</cp:revision>
  <dcterms:modified xsi:type="dcterms:W3CDTF">2019-10-09T08:37:15Z</dcterms:modified>
</cp:coreProperties>
</file>