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notesSlides/notesSlide12.xml" ContentType="application/vnd.openxmlformats-officedocument.presentationml.notesSlide+xml"/>
  <Override PartName="/ppt/notesSlides/_rels/notesSlide1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media/image7.jpeg" ContentType="image/jpeg"/>
  <Override PartName="/ppt/media/image28.jpeg" ContentType="image/jpeg"/>
  <Override PartName="/ppt/media/image1.png" ContentType="image/png"/>
  <Override PartName="/ppt/media/image2.png" ContentType="image/png"/>
  <Override PartName="/ppt/media/image9.jpeg" ContentType="image/jpeg"/>
  <Override PartName="/ppt/media/image17.jpeg" ContentType="image/jpeg"/>
  <Override PartName="/ppt/media/image3.png" ContentType="image/png"/>
  <Override PartName="/ppt/media/image6.jpeg" ContentType="image/jpeg"/>
  <Override PartName="/ppt/media/image4.png" ContentType="image/png"/>
  <Override PartName="/ppt/media/image5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&lt;заголовок&gt;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3443F31A-3539-4199-9017-86E05CCBE7E1}" type="slidenum"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BF4905D8-E596-4432-BAE2-133439344DF2}" type="slidenum">
              <a:rPr b="0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7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0"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10.10.19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BE83EF23-C93D-474B-B5D0-D7496A4095A5}" type="slidenum">
              <a:rPr b="0"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Для правки текста заголовка щёлкните мышью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Образец заголовка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0"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10.10.19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D11966B5-1295-465F-B935-2D912AF69FE6}" type="slidenum">
              <a:rPr b="0"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image" Target="../media/image24.jpeg"/><Relationship Id="rId3" Type="http://schemas.openxmlformats.org/officeDocument/2006/relationships/image" Target="../media/image25.jpeg"/><Relationship Id="rId4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image" Target="../media/image27.jpeg"/><Relationship Id="rId3" Type="http://schemas.openxmlformats.org/officeDocument/2006/relationships/image" Target="../media/image28.jpeg"/><Relationship Id="rId4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image" Target="../media/image30.jpe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image" Target="../media/image32.jpe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jpeg"/><Relationship Id="rId3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image" Target="../media/image15.jpeg"/><Relationship Id="rId4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image" Target="../media/image18.jpeg"/><Relationship Id="rId4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image" Target="../media/image20.jpeg"/><Relationship Id="rId3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image" Target="../media/image22.jpeg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Рисунок 1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84" name="CustomShape 1"/>
          <p:cNvSpPr/>
          <p:nvPr/>
        </p:nvSpPr>
        <p:spPr>
          <a:xfrm>
            <a:off x="1835640" y="836640"/>
            <a:ext cx="5472360" cy="1796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fac09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Презентация к внеклассному занятию на тему: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fac09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“</a:t>
            </a:r>
            <a:r>
              <a:rPr b="0" lang="ru-RU" sz="2800" spc="-1" strike="noStrike">
                <a:solidFill>
                  <a:srgbClr val="fac09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Let’s be active in learning foreign languages”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3348000" y="3357000"/>
            <a:ext cx="4968360" cy="118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0" lang="ru-RU" sz="2400" spc="-1" strike="noStrike">
                <a:solidFill>
                  <a:srgbClr val="fac09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МБОУ Хмелевская ООШ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ru-RU" sz="2400" spc="-1" strike="noStrike">
                <a:solidFill>
                  <a:srgbClr val="fac09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Учитель английского языка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ru-RU" sz="2400" spc="-1" strike="noStrike">
                <a:solidFill>
                  <a:srgbClr val="fac09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Щербакова Нина Ивановна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3"/>
          <p:cNvSpPr/>
          <p:nvPr/>
        </p:nvSpPr>
        <p:spPr>
          <a:xfrm>
            <a:off x="3276000" y="5373360"/>
            <a:ext cx="3672000" cy="36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Рисунок 1" descr=""/>
          <p:cNvPicPr/>
          <p:nvPr/>
        </p:nvPicPr>
        <p:blipFill>
          <a:blip r:embed="rId1"/>
          <a:stretch/>
        </p:blipFill>
        <p:spPr>
          <a:xfrm>
            <a:off x="-180360" y="-171360"/>
            <a:ext cx="9143640" cy="6857640"/>
          </a:xfrm>
          <a:prstGeom prst="rect">
            <a:avLst/>
          </a:prstGeom>
          <a:ln>
            <a:noFill/>
          </a:ln>
        </p:spPr>
      </p:pic>
      <p:pic>
        <p:nvPicPr>
          <p:cNvPr id="115" name="Рисунок 4" descr=""/>
          <p:cNvPicPr/>
          <p:nvPr/>
        </p:nvPicPr>
        <p:blipFill>
          <a:blip r:embed="rId2"/>
          <a:stretch/>
        </p:blipFill>
        <p:spPr>
          <a:xfrm>
            <a:off x="1115640" y="1772640"/>
            <a:ext cx="2981880" cy="4170240"/>
          </a:xfrm>
          <a:prstGeom prst="rect">
            <a:avLst/>
          </a:prstGeom>
          <a:ln>
            <a:noFill/>
          </a:ln>
        </p:spPr>
      </p:pic>
      <p:sp>
        <p:nvSpPr>
          <p:cNvPr id="116" name="CustomShape 1"/>
          <p:cNvSpPr/>
          <p:nvPr/>
        </p:nvSpPr>
        <p:spPr>
          <a:xfrm>
            <a:off x="1547640" y="548640"/>
            <a:ext cx="568836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5400" spc="-1" strike="noStrike">
                <a:solidFill>
                  <a:srgbClr val="fcd5b5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Jane Eyre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7" name="Рисунок 7" descr=""/>
          <p:cNvPicPr/>
          <p:nvPr/>
        </p:nvPicPr>
        <p:blipFill>
          <a:blip r:embed="rId3"/>
          <a:stretch/>
        </p:blipFill>
        <p:spPr>
          <a:xfrm>
            <a:off x="5148000" y="1845000"/>
            <a:ext cx="3208680" cy="41202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Рисунок 1" descr=""/>
          <p:cNvPicPr/>
          <p:nvPr/>
        </p:nvPicPr>
        <p:blipFill>
          <a:blip r:embed="rId1"/>
          <a:stretch/>
        </p:blipFill>
        <p:spPr>
          <a:xfrm>
            <a:off x="0" y="116640"/>
            <a:ext cx="9143640" cy="6408360"/>
          </a:xfrm>
          <a:prstGeom prst="rect">
            <a:avLst/>
          </a:prstGeom>
          <a:ln>
            <a:noFill/>
          </a:ln>
        </p:spPr>
      </p:pic>
      <p:pic>
        <p:nvPicPr>
          <p:cNvPr id="119" name="Рисунок 2" descr=""/>
          <p:cNvPicPr/>
          <p:nvPr/>
        </p:nvPicPr>
        <p:blipFill>
          <a:blip r:embed="rId2"/>
          <a:stretch/>
        </p:blipFill>
        <p:spPr>
          <a:xfrm>
            <a:off x="899640" y="548640"/>
            <a:ext cx="3600000" cy="5328720"/>
          </a:xfrm>
          <a:prstGeom prst="rect">
            <a:avLst/>
          </a:prstGeom>
          <a:ln>
            <a:noFill/>
          </a:ln>
        </p:spPr>
      </p:pic>
      <p:pic>
        <p:nvPicPr>
          <p:cNvPr id="120" name="Рисунок 3" descr=""/>
          <p:cNvPicPr/>
          <p:nvPr/>
        </p:nvPicPr>
        <p:blipFill>
          <a:blip r:embed="rId3"/>
          <a:stretch/>
        </p:blipFill>
        <p:spPr>
          <a:xfrm>
            <a:off x="4716000" y="548640"/>
            <a:ext cx="4032000" cy="5345640"/>
          </a:xfrm>
          <a:prstGeom prst="rect">
            <a:avLst/>
          </a:prstGeom>
          <a:ln>
            <a:noFill/>
          </a:ln>
        </p:spPr>
      </p:pic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Рисунок 1" descr=""/>
          <p:cNvPicPr/>
          <p:nvPr/>
        </p:nvPicPr>
        <p:blipFill>
          <a:blip r:embed="rId1"/>
          <a:stretch/>
        </p:blipFill>
        <p:spPr>
          <a:xfrm>
            <a:off x="0" y="-819360"/>
            <a:ext cx="9143640" cy="7776360"/>
          </a:xfrm>
          <a:prstGeom prst="rect">
            <a:avLst/>
          </a:prstGeom>
          <a:ln>
            <a:noFill/>
          </a:ln>
        </p:spPr>
      </p:pic>
      <p:sp>
        <p:nvSpPr>
          <p:cNvPr id="122" name="CustomShape 1"/>
          <p:cNvSpPr/>
          <p:nvPr/>
        </p:nvSpPr>
        <p:spPr>
          <a:xfrm>
            <a:off x="1115640" y="-90000"/>
            <a:ext cx="6336360" cy="32911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r>
              <a:rPr b="0" lang="ru-RU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  <a:ea typeface="Times New Roman"/>
              </a:rPr>
              <a:t>Что такое семья?</a:t>
            </a:r>
            <a:r>
              <a:rPr b="0" lang="ru-RU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  <a:ea typeface="Times New Roman"/>
              </a:rPr>
              <a:t>
</a:t>
            </a:r>
            <a:r>
              <a:rPr b="0" lang="ru-RU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  <a:ea typeface="Times New Roman"/>
              </a:rPr>
              <a:t>А кто такая семья?</a:t>
            </a:r>
            <a:r>
              <a:rPr b="0" lang="ru-RU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  <a:ea typeface="Times New Roman"/>
              </a:rPr>
              <a:t>
</a:t>
            </a:r>
            <a:r>
              <a:rPr b="0" lang="ru-RU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  <a:ea typeface="Times New Roman"/>
              </a:rPr>
              <a:t>Ребенок и отец, и мать: семья.</a:t>
            </a:r>
            <a:r>
              <a:rPr b="0" lang="ru-RU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  <a:ea typeface="Times New Roman"/>
              </a:rPr>
              <a:t>
</a:t>
            </a:r>
            <a:r>
              <a:rPr b="0" lang="ru-RU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  <a:ea typeface="Times New Roman"/>
              </a:rPr>
              <a:t>Родители, сестра и брат: семья.</a:t>
            </a:r>
            <a:r>
              <a:rPr b="0" lang="ru-RU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  <a:ea typeface="Times New Roman"/>
              </a:rPr>
              <a:t>
</a:t>
            </a:r>
            <a:r>
              <a:rPr b="0" lang="ru-RU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  <a:ea typeface="Times New Roman"/>
              </a:rPr>
              <a:t>Все люди могут создать семью.</a:t>
            </a:r>
            <a:r>
              <a:rPr b="0" lang="ru-RU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  <a:ea typeface="Times New Roman"/>
              </a:rPr>
              <a:t>
</a:t>
            </a:r>
            <a:r>
              <a:rPr b="0" lang="ru-RU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  <a:ea typeface="Times New Roman"/>
              </a:rPr>
              <a:t> 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3" name="Рисунок 6" descr=""/>
          <p:cNvPicPr/>
          <p:nvPr/>
        </p:nvPicPr>
        <p:blipFill>
          <a:blip r:embed="rId2"/>
          <a:stretch/>
        </p:blipFill>
        <p:spPr>
          <a:xfrm>
            <a:off x="1907640" y="2493000"/>
            <a:ext cx="4608000" cy="3456000"/>
          </a:xfrm>
          <a:prstGeom prst="rect">
            <a:avLst/>
          </a:prstGeom>
          <a:ln>
            <a:noFill/>
          </a:ln>
        </p:spPr>
      </p:pic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Рисунок 1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957000"/>
          </a:xfrm>
          <a:prstGeom prst="rect">
            <a:avLst/>
          </a:prstGeom>
          <a:ln>
            <a:noFill/>
          </a:ln>
        </p:spPr>
      </p:pic>
      <p:pic>
        <p:nvPicPr>
          <p:cNvPr id="125" name="Рисунок 2" descr=""/>
          <p:cNvPicPr/>
          <p:nvPr/>
        </p:nvPicPr>
        <p:blipFill>
          <a:blip r:embed="rId2"/>
          <a:stretch/>
        </p:blipFill>
        <p:spPr>
          <a:xfrm>
            <a:off x="1043640" y="116640"/>
            <a:ext cx="7814160" cy="6264360"/>
          </a:xfrm>
          <a:prstGeom prst="rect">
            <a:avLst/>
          </a:prstGeom>
          <a:ln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9" name="Рисунок 3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Рисунок 4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91" name="CustomShape 1"/>
          <p:cNvSpPr/>
          <p:nvPr/>
        </p:nvSpPr>
        <p:spPr>
          <a:xfrm>
            <a:off x="1331640" y="0"/>
            <a:ext cx="7560360" cy="173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5400" spc="-1" strike="noStrike">
                <a:solidFill>
                  <a:srgbClr val="fcd5b5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Why do we learn a foreign language?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CustomShape 2"/>
          <p:cNvSpPr/>
          <p:nvPr/>
        </p:nvSpPr>
        <p:spPr>
          <a:xfrm>
            <a:off x="1403640" y="4221000"/>
            <a:ext cx="7740000" cy="173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5400" spc="-1" strike="noStrike">
                <a:solidFill>
                  <a:srgbClr val="fcd5b5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Почему мы учим иностранные языки?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3" name="Рисунок 7" descr=""/>
          <p:cNvPicPr/>
          <p:nvPr/>
        </p:nvPicPr>
        <p:blipFill>
          <a:blip r:embed="rId2"/>
          <a:stretch/>
        </p:blipFill>
        <p:spPr>
          <a:xfrm>
            <a:off x="1619640" y="1845000"/>
            <a:ext cx="6619680" cy="2580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Рисунок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95" name="CustomShape 1"/>
          <p:cNvSpPr/>
          <p:nvPr/>
        </p:nvSpPr>
        <p:spPr>
          <a:xfrm>
            <a:off x="1259640" y="260640"/>
            <a:ext cx="7632360" cy="228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fcd5b5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What languages do children learn in different countries?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fcd5b5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(Какие языки изучают дети в различных странах?)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6" name="Рисунок 4" descr=""/>
          <p:cNvPicPr/>
          <p:nvPr/>
        </p:nvPicPr>
        <p:blipFill>
          <a:blip r:embed="rId2"/>
          <a:stretch/>
        </p:blipFill>
        <p:spPr>
          <a:xfrm>
            <a:off x="2267640" y="2781000"/>
            <a:ext cx="4785120" cy="3182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Рисунок 1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98" name="CustomShape 1"/>
          <p:cNvSpPr/>
          <p:nvPr/>
        </p:nvSpPr>
        <p:spPr>
          <a:xfrm>
            <a:off x="1691640" y="188640"/>
            <a:ext cx="6696360" cy="2559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5400" spc="-1" strike="noStrike">
                <a:solidFill>
                  <a:srgbClr val="fcd5b5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Причины изучения языков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5400" spc="-1" strike="noStrike">
                <a:solidFill>
                  <a:srgbClr val="fcd5b5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REASONS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9" name="Рисунок 3" descr=""/>
          <p:cNvPicPr/>
          <p:nvPr/>
        </p:nvPicPr>
        <p:blipFill>
          <a:blip r:embed="rId2"/>
          <a:stretch/>
        </p:blipFill>
        <p:spPr>
          <a:xfrm>
            <a:off x="1043640" y="2709000"/>
            <a:ext cx="7776360" cy="3600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Рисунок 1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101" name="CustomShape 1"/>
          <p:cNvSpPr/>
          <p:nvPr/>
        </p:nvSpPr>
        <p:spPr>
          <a:xfrm>
            <a:off x="1043640" y="764640"/>
            <a:ext cx="8100000" cy="173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5400" spc="-1" strike="noStrike">
                <a:solidFill>
                  <a:srgbClr val="fcd5b5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Reason 1. Good education.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5400" spc="-1" strike="noStrike">
                <a:solidFill>
                  <a:srgbClr val="fcd5b5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(Хорошее образование)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2" name="Рисунок 3" descr=""/>
          <p:cNvPicPr/>
          <p:nvPr/>
        </p:nvPicPr>
        <p:blipFill>
          <a:blip r:embed="rId2"/>
          <a:stretch/>
        </p:blipFill>
        <p:spPr>
          <a:xfrm>
            <a:off x="1331640" y="2709000"/>
            <a:ext cx="3417120" cy="2691000"/>
          </a:xfrm>
          <a:prstGeom prst="rect">
            <a:avLst/>
          </a:prstGeom>
          <a:ln>
            <a:noFill/>
          </a:ln>
        </p:spPr>
      </p:pic>
      <p:pic>
        <p:nvPicPr>
          <p:cNvPr id="103" name="Рисунок 4" descr=""/>
          <p:cNvPicPr/>
          <p:nvPr/>
        </p:nvPicPr>
        <p:blipFill>
          <a:blip r:embed="rId3"/>
          <a:stretch/>
        </p:blipFill>
        <p:spPr>
          <a:xfrm>
            <a:off x="5076000" y="3789000"/>
            <a:ext cx="3373560" cy="24264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Рисунок 1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pic>
        <p:nvPicPr>
          <p:cNvPr id="105" name="Рисунок 2" descr=""/>
          <p:cNvPicPr/>
          <p:nvPr/>
        </p:nvPicPr>
        <p:blipFill>
          <a:blip r:embed="rId2"/>
          <a:stretch/>
        </p:blipFill>
        <p:spPr>
          <a:xfrm>
            <a:off x="4932000" y="3573000"/>
            <a:ext cx="3997800" cy="2638440"/>
          </a:xfrm>
          <a:prstGeom prst="rect">
            <a:avLst/>
          </a:prstGeom>
          <a:ln>
            <a:noFill/>
          </a:ln>
        </p:spPr>
      </p:pic>
      <p:pic>
        <p:nvPicPr>
          <p:cNvPr id="106" name="Рисунок 3" descr=""/>
          <p:cNvPicPr/>
          <p:nvPr/>
        </p:nvPicPr>
        <p:blipFill>
          <a:blip r:embed="rId3"/>
          <a:stretch/>
        </p:blipFill>
        <p:spPr>
          <a:xfrm>
            <a:off x="1403640" y="2565000"/>
            <a:ext cx="3609720" cy="3047760"/>
          </a:xfrm>
          <a:prstGeom prst="rect">
            <a:avLst/>
          </a:prstGeom>
          <a:ln>
            <a:noFill/>
          </a:ln>
        </p:spPr>
      </p:pic>
      <p:sp>
        <p:nvSpPr>
          <p:cNvPr id="107" name="CustomShape 1"/>
          <p:cNvSpPr/>
          <p:nvPr/>
        </p:nvSpPr>
        <p:spPr>
          <a:xfrm>
            <a:off x="611640" y="332640"/>
            <a:ext cx="8532000" cy="173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5400" spc="-1" strike="noStrike">
                <a:solidFill>
                  <a:srgbClr val="fcd5b5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Reason 2. Successful career. (Успешная карьера)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Рисунок 1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109" name="CustomShape 1"/>
          <p:cNvSpPr/>
          <p:nvPr/>
        </p:nvSpPr>
        <p:spPr>
          <a:xfrm>
            <a:off x="755640" y="620640"/>
            <a:ext cx="7992360" cy="173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5400" spc="-1" strike="noStrike">
                <a:solidFill>
                  <a:srgbClr val="fcd5b5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Reason 3. Travelling.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5400" spc="-1" strike="noStrike">
                <a:solidFill>
                  <a:srgbClr val="fcd5b5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( Путешествие)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0" name="Рисунок 3" descr=""/>
          <p:cNvPicPr/>
          <p:nvPr/>
        </p:nvPicPr>
        <p:blipFill>
          <a:blip r:embed="rId2"/>
          <a:stretch/>
        </p:blipFill>
        <p:spPr>
          <a:xfrm>
            <a:off x="1547640" y="2565000"/>
            <a:ext cx="6768360" cy="3744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Рисунок 1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112" name="CustomShape 1"/>
          <p:cNvSpPr/>
          <p:nvPr/>
        </p:nvSpPr>
        <p:spPr>
          <a:xfrm>
            <a:off x="971640" y="0"/>
            <a:ext cx="7992360" cy="3015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4800" spc="-1" strike="noStrike">
                <a:solidFill>
                  <a:srgbClr val="fcd5b5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Reason 4. Meeting new people.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4800" spc="-1" strike="noStrike">
                <a:solidFill>
                  <a:srgbClr val="fcd5b5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(Знакомство с новыми людьми)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3" name="Рисунок 3" descr=""/>
          <p:cNvPicPr/>
          <p:nvPr/>
        </p:nvPicPr>
        <p:blipFill>
          <a:blip r:embed="rId2"/>
          <a:stretch/>
        </p:blipFill>
        <p:spPr>
          <a:xfrm>
            <a:off x="2051640" y="2997000"/>
            <a:ext cx="5832360" cy="3384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Application>LibreOffice/5.1.3.2$Windows_X86_64 LibreOffice_project/644e4637d1d8544fd9f56425bd6cec110e49301b</Application>
  <Words>109</Words>
  <Paragraphs>21</Paragraphs>
  <Company>Microsoft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2019-10-09T13:59:42Z</dcterms:created>
  <dc:creator>Admin</dc:creator>
  <dc:description/>
  <dc:language>ru-RU</dc:language>
  <cp:lastModifiedBy/>
  <dcterms:modified xsi:type="dcterms:W3CDTF">2019-10-10T16:57:48Z</dcterms:modified>
  <cp:revision>17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Microsoft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Экран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13</vt:i4>
  </property>
</Properties>
</file>