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  <a:endParaRPr lang="ru-RU" noProof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0BE975C-A0F7-499D-BFE8-62F108714A6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6FC01CD-7248-4C61-A028-2B79F8ACF2B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80164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 dirty="0">
                <a:solidFill>
                  <a:srgbClr val="080808"/>
                </a:solidFill>
                <a:cs typeface="Arial" charset="0"/>
              </a:rPr>
              <a:t>Департамент образования города Москвы</a:t>
            </a:r>
          </a:p>
          <a:p>
            <a:pPr algn="ctr"/>
            <a:r>
              <a:rPr lang="ru-RU" sz="1600" b="1" i="1" dirty="0">
                <a:solidFill>
                  <a:srgbClr val="080808"/>
                </a:solidFill>
                <a:cs typeface="Arial" charset="0"/>
              </a:rPr>
              <a:t>Москва, </a:t>
            </a:r>
            <a:r>
              <a:rPr lang="ru-RU" sz="1600" b="1" i="1" dirty="0" err="1">
                <a:solidFill>
                  <a:srgbClr val="080808"/>
                </a:solidFill>
                <a:cs typeface="Arial" charset="0"/>
              </a:rPr>
              <a:t>Северо</a:t>
            </a:r>
            <a:r>
              <a:rPr lang="ru-RU" sz="1600" b="1" i="1" dirty="0">
                <a:solidFill>
                  <a:srgbClr val="080808"/>
                </a:solidFill>
                <a:cs typeface="Arial" charset="0"/>
              </a:rPr>
              <a:t> – Восточный административный округ</a:t>
            </a:r>
          </a:p>
          <a:p>
            <a:pPr algn="ctr"/>
            <a:r>
              <a:rPr lang="ru-RU" sz="1600" b="1" i="1" dirty="0">
                <a:solidFill>
                  <a:srgbClr val="080808"/>
                </a:solidFill>
                <a:cs typeface="Arial" charset="0"/>
              </a:rPr>
              <a:t>Государственное бюджетное образовательное учреждение</a:t>
            </a:r>
          </a:p>
          <a:p>
            <a:pPr algn="ctr"/>
            <a:r>
              <a:rPr lang="ru-RU" sz="1600" b="1" i="1" dirty="0">
                <a:solidFill>
                  <a:srgbClr val="080808"/>
                </a:solidFill>
                <a:cs typeface="Arial" charset="0"/>
              </a:rPr>
              <a:t>Школа № 2044</a:t>
            </a:r>
          </a:p>
          <a:p>
            <a:pPr algn="ctr"/>
            <a:r>
              <a:rPr lang="ru-RU" sz="1600" b="1" i="1" dirty="0">
                <a:solidFill>
                  <a:srgbClr val="080808"/>
                </a:solidFill>
                <a:cs typeface="Arial" charset="0"/>
              </a:rPr>
              <a:t>Дошкольное отделение № 3</a:t>
            </a: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0" y="1714500"/>
            <a:ext cx="9144000" cy="26431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Презентация для мастер – класса для детей подготовительной группы и их родителей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«Подготовим ручки к ручке»</a:t>
            </a:r>
            <a:endParaRPr kumimoji="0" lang="fr-FR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4" name="TextBox 23"/>
          <p:cNvSpPr txBox="1">
            <a:spLocks noChangeArrowheads="1"/>
          </p:cNvSpPr>
          <p:nvPr/>
        </p:nvSpPr>
        <p:spPr bwMode="auto">
          <a:xfrm>
            <a:off x="0" y="4653136"/>
            <a:ext cx="5691187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80808"/>
                </a:solidFill>
              </a:rPr>
              <a:t>Подготовили и выполнили воспитатели </a:t>
            </a:r>
            <a:r>
              <a:rPr lang="ru-RU" b="1" dirty="0">
                <a:solidFill>
                  <a:srgbClr val="080808"/>
                </a:solidFill>
              </a:rPr>
              <a:t>группы № 4</a:t>
            </a:r>
          </a:p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080808"/>
                </a:solidFill>
              </a:rPr>
              <a:t>Алымова</a:t>
            </a:r>
            <a:r>
              <a:rPr lang="ru-RU" b="1" dirty="0">
                <a:solidFill>
                  <a:srgbClr val="080808"/>
                </a:solidFill>
              </a:rPr>
              <a:t> Екатерина </a:t>
            </a:r>
            <a:r>
              <a:rPr lang="ru-RU" b="1" dirty="0" smtClean="0">
                <a:solidFill>
                  <a:srgbClr val="080808"/>
                </a:solidFill>
              </a:rPr>
              <a:t>Александровна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80808"/>
                </a:solidFill>
              </a:rPr>
              <a:t>Салихова </a:t>
            </a:r>
            <a:r>
              <a:rPr lang="ru-RU" b="1" dirty="0" err="1" smtClean="0">
                <a:solidFill>
                  <a:srgbClr val="080808"/>
                </a:solidFill>
              </a:rPr>
              <a:t>Гюнеш</a:t>
            </a:r>
            <a:r>
              <a:rPr lang="ru-RU" b="1" dirty="0" smtClean="0">
                <a:solidFill>
                  <a:srgbClr val="080808"/>
                </a:solidFill>
              </a:rPr>
              <a:t> </a:t>
            </a:r>
            <a:r>
              <a:rPr lang="ru-RU" b="1" dirty="0" err="1" smtClean="0">
                <a:solidFill>
                  <a:srgbClr val="080808"/>
                </a:solidFill>
              </a:rPr>
              <a:t>Салмановна</a:t>
            </a:r>
            <a:endParaRPr lang="ru-RU" b="1" dirty="0">
              <a:solidFill>
                <a:srgbClr val="080808"/>
              </a:solidFill>
            </a:endParaRPr>
          </a:p>
        </p:txBody>
      </p:sp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0" y="6393129"/>
            <a:ext cx="9144000" cy="464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80808"/>
                </a:solidFill>
              </a:rPr>
              <a:t>Москва 2016 – 2017 учебный год</a:t>
            </a:r>
            <a:endParaRPr lang="ru-RU" b="1" dirty="0">
              <a:solidFill>
                <a:srgbClr val="080808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5679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Спасибо за внимание!</a:t>
            </a:r>
            <a:endParaRPr lang="ru-RU" sz="8000" b="1" dirty="0">
              <a:latin typeface="Monotype Corsiva" pitchFamily="66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3645024"/>
            <a:ext cx="60121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 уважением, воспитатели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Екатерина Александровна и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Гюнеш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Салмановна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80728"/>
            <a:ext cx="4932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Аппликация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3074" name="Picture 2" descr="C:\Users\Катя\Desktop\Детский сад_фото\фото_2703\учебный год 2016-2017\Аппликация_Головные уборы индейцев_01.02.17\IMG-20170204-WA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88639"/>
            <a:ext cx="5328592" cy="299733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52120" y="4221088"/>
            <a:ext cx="3491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Лепка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5" name="Picture 2" descr="C:\Users\Катя\Desktop\Детский сад_фото\фото_2703\учебный год 2015-2016\Проект_Космос_март 2016\IMG_7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475252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Конструирование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1026" name="Picture 2" descr="C:\Users\Катя\Desktop\Детский сад_фото\фото_2703\учебный год 2015-2016\Открытое занятие_Построим город_12.02.16\IMG_6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3931841" cy="2618606"/>
          </a:xfrm>
          <a:prstGeom prst="rect">
            <a:avLst/>
          </a:prstGeom>
          <a:noFill/>
        </p:spPr>
      </p:pic>
      <p:pic>
        <p:nvPicPr>
          <p:cNvPr id="1027" name="Picture 3" descr="C:\Users\Катя\Desktop\Детский сад_фото\фото_2703\учебный год 2015-2016\Открытое занятие_Построим город_12.02.16\IMG_6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836712"/>
            <a:ext cx="3931841" cy="2618606"/>
          </a:xfrm>
          <a:prstGeom prst="rect">
            <a:avLst/>
          </a:prstGeom>
          <a:noFill/>
        </p:spPr>
      </p:pic>
      <p:pic>
        <p:nvPicPr>
          <p:cNvPr id="1028" name="Picture 4" descr="C:\Users\Катя\Desktop\Детский сад_фото\фото_2703\учебный год 2014-2015\Развитие коммуникативных навыков\Построим город\IMG_20141106_0950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996952"/>
            <a:ext cx="2736304" cy="3644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Ручной труд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3" name="Picture 5" descr="C:\Users\Катя\Desktop\Детский сад_фото\фото_2703\учебный год 2016-2017\Конструирование_Водяная лилия_07.02.17\20170207_0949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2790033" cy="4968552"/>
          </a:xfrm>
          <a:prstGeom prst="rect">
            <a:avLst/>
          </a:prstGeom>
          <a:noFill/>
        </p:spPr>
      </p:pic>
      <p:pic>
        <p:nvPicPr>
          <p:cNvPr id="4098" name="Picture 2" descr="C:\Users\Катя\Desktop\Детский сад_фото\фото_2703\учебный год 2016-2017\Конструирование_птицы_21.03.17\20170321_094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963436" y="2797204"/>
            <a:ext cx="5001103" cy="2808312"/>
          </a:xfrm>
          <a:prstGeom prst="rect">
            <a:avLst/>
          </a:prstGeom>
          <a:noFill/>
        </p:spPr>
      </p:pic>
      <p:pic>
        <p:nvPicPr>
          <p:cNvPr id="4099" name="Picture 3" descr="C:\Users\Катя\Desktop\Детский сад_фото\фото_2703\учебный год 2016-2017\Конструирование_птицы_21.03.17\20170321_094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906897" y="1797959"/>
            <a:ext cx="5041549" cy="2831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Как держать карандаш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5122" name="Picture 2" descr="C:\Users\Катя\Desktop\news_5438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598240" cy="3869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493204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Встать</a:t>
            </a:r>
            <a:r>
              <a:rPr lang="ru-RU" sz="2800" dirty="0"/>
              <a:t>, руки опустить вдоль туловища ладонями вперед. </a:t>
            </a:r>
            <a:r>
              <a:rPr lang="ru-RU" sz="2800" dirty="0" smtClean="0"/>
              <a:t>Сжать </a:t>
            </a:r>
            <a:r>
              <a:rPr lang="ru-RU" sz="2800" dirty="0"/>
              <a:t>ладони в кулаки, большие пальцы при этом нужно вытянуть. </a:t>
            </a:r>
            <a:r>
              <a:rPr lang="ru-RU" sz="2800" dirty="0" smtClean="0"/>
              <a:t>Выполнять </a:t>
            </a:r>
            <a:r>
              <a:rPr lang="ru-RU" sz="2800" dirty="0"/>
              <a:t>круговые движения большими пальцами сначала вперёд, затем назад, сопровождая движение </a:t>
            </a:r>
            <a:r>
              <a:rPr lang="ru-RU" sz="2800" dirty="0" smtClean="0"/>
              <a:t>четверостишием.</a:t>
            </a:r>
          </a:p>
          <a:p>
            <a:pPr algn="just"/>
            <a:endParaRPr lang="ru-RU" sz="2800" dirty="0" smtClean="0"/>
          </a:p>
          <a:p>
            <a:r>
              <a:rPr lang="ru-RU" sz="2800" i="1" dirty="0" smtClean="0"/>
              <a:t>А </a:t>
            </a:r>
            <a:r>
              <a:rPr lang="ru-RU" sz="2800" i="1" dirty="0"/>
              <a:t>у нашей </a:t>
            </a:r>
            <a:r>
              <a:rPr lang="ru-RU" sz="2800" i="1" dirty="0" smtClean="0"/>
              <a:t>Аннушки</a:t>
            </a:r>
          </a:p>
          <a:p>
            <a:r>
              <a:rPr lang="ru-RU" sz="2800" i="1" dirty="0"/>
              <a:t>Н</a:t>
            </a:r>
            <a:r>
              <a:rPr lang="ru-RU" sz="2800" i="1" dirty="0" smtClean="0"/>
              <a:t>овая </a:t>
            </a:r>
            <a:r>
              <a:rPr lang="ru-RU" sz="2800" i="1" dirty="0"/>
              <a:t>скакалочка.</a:t>
            </a:r>
            <a:endParaRPr lang="ru-RU" sz="2800" dirty="0"/>
          </a:p>
          <a:p>
            <a:r>
              <a:rPr lang="ru-RU" sz="2800" i="1" dirty="0"/>
              <a:t>Вертит быстро Аннушка </a:t>
            </a:r>
            <a:r>
              <a:rPr lang="ru-RU" sz="2800" i="1" dirty="0" smtClean="0"/>
              <a:t>Ручки </a:t>
            </a:r>
            <a:r>
              <a:rPr lang="ru-RU" sz="2800" i="1" dirty="0"/>
              <a:t>у скакалочки.</a:t>
            </a:r>
            <a:endParaRPr lang="ru-RU" sz="2800" dirty="0"/>
          </a:p>
        </p:txBody>
      </p:sp>
      <p:pic>
        <p:nvPicPr>
          <p:cNvPr id="6" name="Picture 3" descr="C:\Users\Катя\Desktop\depositphotos_11449593-Girl-doing-Skipp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052736"/>
            <a:ext cx="3934470" cy="3934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80728"/>
            <a:ext cx="457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Monotype Corsiva" pitchFamily="66" charset="0"/>
              </a:rPr>
              <a:t>Выросла репка желтая и крепкая</a:t>
            </a:r>
            <a:r>
              <a:rPr lang="ru-RU" sz="3200" b="1" dirty="0" smtClean="0">
                <a:latin typeface="Monotype Corsiva" pitchFamily="66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9912" y="2780928"/>
            <a:ext cx="5148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Перед домом свекла смотрит прямо в окна.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085184"/>
            <a:ext cx="4499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И морковки урожай сладкой, сочной собирай.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7171" name="Picture 3" descr="C:\Users\Катя\Desktop\репка-e1342782593447-1024x734%20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692696"/>
            <a:ext cx="2592288" cy="1858144"/>
          </a:xfrm>
          <a:prstGeom prst="rect">
            <a:avLst/>
          </a:prstGeom>
          <a:noFill/>
        </p:spPr>
      </p:pic>
      <p:pic>
        <p:nvPicPr>
          <p:cNvPr id="7172" name="Picture 4" descr="C:\Users\Катя\Desktop\mini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204864"/>
            <a:ext cx="2448272" cy="2436831"/>
          </a:xfrm>
          <a:prstGeom prst="rect">
            <a:avLst/>
          </a:prstGeom>
          <a:noFill/>
        </p:spPr>
      </p:pic>
      <p:pic>
        <p:nvPicPr>
          <p:cNvPr id="7173" name="Picture 5" descr="C:\Users\Катя\Desktop\i4TI7Z1W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149080"/>
            <a:ext cx="3240360" cy="24707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«Урожай»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4048" y="260648"/>
            <a:ext cx="3635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абота с трафаретами и шаблонами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2924944"/>
            <a:ext cx="38658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аскрашивание, штрихование,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4797152"/>
            <a:ext cx="3923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оединение точек, пронумерованных по порядку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1026" name="Picture 2" descr="C:\Users\Катя\Desktop\Детский сад_фото\фото_2703\учебный год 2016-2017\Мастер-класс_Подготовим ручки\Фото для мастер-класса\Соединение по точкам\20170329_094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05064"/>
            <a:ext cx="4744637" cy="2664296"/>
          </a:xfrm>
          <a:prstGeom prst="rect">
            <a:avLst/>
          </a:prstGeom>
          <a:noFill/>
        </p:spPr>
      </p:pic>
      <p:pic>
        <p:nvPicPr>
          <p:cNvPr id="2" name="Picture 2" descr="C:\Users\Катя\Desktop\Детский сад_фото\фото_2703\учебный год 2016-2017\Мастер-класс_Подготовим ручки\Фото для мастер-класса\Раскрашива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916832"/>
            <a:ext cx="4752528" cy="2668727"/>
          </a:xfrm>
          <a:prstGeom prst="rect">
            <a:avLst/>
          </a:prstGeom>
          <a:noFill/>
        </p:spPr>
      </p:pic>
      <p:pic>
        <p:nvPicPr>
          <p:cNvPr id="1027" name="Picture 3" descr="C:\Users\Катя\Desktop\Детский сад_фото\фото_2703\учебный год 2016-2017\Мастер-класс_Подготовим ручки\Фото для мастер-класса\Трафарет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4744637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Виды ручного труда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124744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работа с нитью (выкладывание узора, завязывание нити, плетение, разрезание);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работа с бумагой (оригами, аппликация, создание объемных фигурок, скручивание);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мозаика и аппликация из природного материала (семечки, скорлупа,  ракушки);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работа с сыпучим материалом (крупа, соль, бисер);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работа с пластичными материалами (соленое тесто, глина, пластилин);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работа с иголкой (шитье, вышивание).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77</TotalTime>
  <Words>245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10</cp:revision>
  <dcterms:created xsi:type="dcterms:W3CDTF">2017-03-28T06:00:41Z</dcterms:created>
  <dcterms:modified xsi:type="dcterms:W3CDTF">2017-04-04T17:20:42Z</dcterms:modified>
</cp:coreProperties>
</file>