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07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4DFEAD-4EB4-489C-99A9-6F0D42C6925B}" type="datetimeFigureOut">
              <a:rPr lang="ru-RU" smtClean="0"/>
              <a:t>13.08.2019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779ABB-E599-4D33-93FE-DCF815F9DD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37368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4DFEAD-4EB4-489C-99A9-6F0D42C6925B}" type="datetimeFigureOut">
              <a:rPr lang="ru-RU" smtClean="0"/>
              <a:t>13.08.2019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779ABB-E599-4D33-93FE-DCF815F9DD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79294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4DFEAD-4EB4-489C-99A9-6F0D42C6925B}" type="datetimeFigureOut">
              <a:rPr lang="ru-RU" smtClean="0"/>
              <a:t>13.08.2019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779ABB-E599-4D33-93FE-DCF815F9DD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90937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4DFEAD-4EB4-489C-99A9-6F0D42C6925B}" type="datetimeFigureOut">
              <a:rPr lang="ru-RU" smtClean="0"/>
              <a:t>13.08.2019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779ABB-E599-4D33-93FE-DCF815F9DD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93004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4DFEAD-4EB4-489C-99A9-6F0D42C6925B}" type="datetimeFigureOut">
              <a:rPr lang="ru-RU" smtClean="0"/>
              <a:t>13.08.2019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779ABB-E599-4D33-93FE-DCF815F9DD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81843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4DFEAD-4EB4-489C-99A9-6F0D42C6925B}" type="datetimeFigureOut">
              <a:rPr lang="ru-RU" smtClean="0"/>
              <a:t>13.08.2019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779ABB-E599-4D33-93FE-DCF815F9DD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34613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4DFEAD-4EB4-489C-99A9-6F0D42C6925B}" type="datetimeFigureOut">
              <a:rPr lang="ru-RU" smtClean="0"/>
              <a:t>13.08.2019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779ABB-E599-4D33-93FE-DCF815F9DD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53410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4DFEAD-4EB4-489C-99A9-6F0D42C6925B}" type="datetimeFigureOut">
              <a:rPr lang="ru-RU" smtClean="0"/>
              <a:t>13.08.2019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779ABB-E599-4D33-93FE-DCF815F9DD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34459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4DFEAD-4EB4-489C-99A9-6F0D42C6925B}" type="datetimeFigureOut">
              <a:rPr lang="ru-RU" smtClean="0"/>
              <a:t>13.08.2019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779ABB-E599-4D33-93FE-DCF815F9DD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85378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4DFEAD-4EB4-489C-99A9-6F0D42C6925B}" type="datetimeFigureOut">
              <a:rPr lang="ru-RU" smtClean="0"/>
              <a:t>13.08.2019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779ABB-E599-4D33-93FE-DCF815F9DD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03873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4DFEAD-4EB4-489C-99A9-6F0D42C6925B}" type="datetimeFigureOut">
              <a:rPr lang="ru-RU" smtClean="0"/>
              <a:t>13.08.2019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779ABB-E599-4D33-93FE-DCF815F9DD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26734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4DFEAD-4EB4-489C-99A9-6F0D42C6925B}" type="datetimeFigureOut">
              <a:rPr lang="ru-RU" smtClean="0"/>
              <a:t>13.08.2019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779ABB-E599-4D33-93FE-DCF815F9DD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83692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37037" y="332656"/>
            <a:ext cx="684264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«Новогодний шарик»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1026" name="Picture 2" descr="C:\Users\User\AppData\Local\Temp\7zE483C5422\IMG_356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1255986"/>
            <a:ext cx="4103633" cy="52292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155839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AppData\Local\Temp\7zE483AFCB2\IMG_357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360" y="188640"/>
            <a:ext cx="4561460" cy="508518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User\AppData\Local\Temp\7zE48385B83\IMG_357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88872" y="1682471"/>
            <a:ext cx="4255128" cy="508518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762359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User\AppData\Local\Temp\7zE483D7A44\IMG_3570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571" b="54095"/>
          <a:stretch/>
        </p:blipFill>
        <p:spPr bwMode="auto">
          <a:xfrm>
            <a:off x="539552" y="931207"/>
            <a:ext cx="8061974" cy="465803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641020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User\AppData\Local\Temp\7zE4832A9D4\IMG_3570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0191" b="2476"/>
          <a:stretch/>
        </p:blipFill>
        <p:spPr bwMode="auto">
          <a:xfrm>
            <a:off x="899592" y="908720"/>
            <a:ext cx="7488832" cy="432688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419505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User\AppData\Local\Temp\7zE483A1CD5\IMG_358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188640"/>
            <a:ext cx="4834012" cy="616530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3675203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4</Words>
  <Application>Microsoft Office PowerPoint</Application>
  <PresentationFormat>Экран (4:3)</PresentationFormat>
  <Paragraphs>1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1</cp:revision>
  <dcterms:created xsi:type="dcterms:W3CDTF">2019-08-13T17:01:38Z</dcterms:created>
  <dcterms:modified xsi:type="dcterms:W3CDTF">2019-08-13T17:06:47Z</dcterms:modified>
</cp:coreProperties>
</file>