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7" r:id="rId3"/>
    <p:sldId id="284" r:id="rId4"/>
    <p:sldId id="276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1721" autoAdjust="0"/>
    <p:restoredTop sz="94660"/>
  </p:normalViewPr>
  <p:slideViewPr>
    <p:cSldViewPr>
      <p:cViewPr varScale="1">
        <p:scale>
          <a:sx n="69" d="100"/>
          <a:sy n="69" d="100"/>
        </p:scale>
        <p:origin x="-66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936103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Студенческое самоуправление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204864"/>
            <a:ext cx="5436096" cy="3744416"/>
          </a:xfrm>
        </p:spPr>
        <p:txBody>
          <a:bodyPr>
            <a:normAutofit fontScale="92500"/>
          </a:bodyPr>
          <a:lstStyle/>
          <a:p>
            <a:endParaRPr lang="ru-RU" dirty="0" smtClean="0"/>
          </a:p>
          <a:p>
            <a:pPr algn="ctr"/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Общественная Молодежная Организация «Федерация Студентов Колледжа»</a:t>
            </a:r>
            <a:endParaRPr lang="ru-RU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3908" y="1340768"/>
            <a:ext cx="3563888" cy="374441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33104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https://pp.userapi.com/c848532/v848532911/ceade/X34-d5kNkJ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4290"/>
            <a:ext cx="3201820" cy="18872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s://pp.userapi.com/c845220/v845220244/fb051/eLlrWfkc1P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12" y="0"/>
            <a:ext cx="2618513" cy="35888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http://xn--90asfy.xn--p1ai/image/news/nedelyadobra17_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26" y="4286256"/>
            <a:ext cx="3288969" cy="21273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8" name="Picture 18" descr="https://pp.userapi.com/c845323/v845323784/15a102/LK6gqBEYeDk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9704" y="3357562"/>
            <a:ext cx="2664296" cy="36720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https://pp.userapi.com/c849520/v849520431/7ebbf/v7nA7qEFIr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042" y="1357298"/>
            <a:ext cx="4637984" cy="28803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3" descr="profvichspid_21"/>
          <p:cNvPicPr>
            <a:picLocks noChangeAspect="1" noChangeArrowheads="1"/>
          </p:cNvPicPr>
          <p:nvPr/>
        </p:nvPicPr>
        <p:blipFill>
          <a:blip r:embed="rId7"/>
          <a:srcRect t="9354" b="10312"/>
          <a:stretch>
            <a:fillRect/>
          </a:stretch>
        </p:blipFill>
        <p:spPr bwMode="auto">
          <a:xfrm>
            <a:off x="0" y="3714752"/>
            <a:ext cx="2671023" cy="29289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44820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Documents and Settings\Селезнева_ВА\Рабочий стол\risk_4.jpg"/>
          <p:cNvPicPr>
            <a:picLocks noChangeAspect="1" noChangeArrowheads="1"/>
          </p:cNvPicPr>
          <p:nvPr/>
        </p:nvPicPr>
        <p:blipFill>
          <a:blip r:embed="rId2"/>
          <a:srcRect l="-1295" t="15544" b="6736"/>
          <a:stretch>
            <a:fillRect/>
          </a:stretch>
        </p:blipFill>
        <p:spPr bwMode="auto">
          <a:xfrm>
            <a:off x="1714480" y="3643314"/>
            <a:ext cx="5586426" cy="3214686"/>
          </a:xfrm>
          <a:prstGeom prst="rect">
            <a:avLst/>
          </a:prstGeom>
          <a:noFill/>
        </p:spPr>
      </p:pic>
      <p:pic>
        <p:nvPicPr>
          <p:cNvPr id="3" name="Picture 2" descr="d:\Мои документы\Мероприятия 2018-2019год\риск\IMG_87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214778" cy="3643314"/>
          </a:xfrm>
          <a:prstGeom prst="rect">
            <a:avLst/>
          </a:prstGeom>
          <a:noFill/>
        </p:spPr>
      </p:pic>
      <p:pic>
        <p:nvPicPr>
          <p:cNvPr id="5" name="Picture 3" descr="d:\Мои документы\Мероприятия 2018-2019год\что7 где7когда7\IMG_881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0"/>
            <a:ext cx="4929190" cy="36433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 descr="X_eOUoQCDHo"/>
          <p:cNvPicPr>
            <a:picLocks noChangeAspect="1" noChangeArrowheads="1"/>
          </p:cNvPicPr>
          <p:nvPr/>
        </p:nvPicPr>
        <p:blipFill>
          <a:blip r:embed="rId2"/>
          <a:srcRect l="9135" t="13889" r="12634" b="4445"/>
          <a:stretch>
            <a:fillRect/>
          </a:stretch>
        </p:blipFill>
        <p:spPr bwMode="auto">
          <a:xfrm>
            <a:off x="0" y="0"/>
            <a:ext cx="4643438" cy="3633224"/>
          </a:xfrm>
          <a:prstGeom prst="rect">
            <a:avLst/>
          </a:prstGeom>
          <a:noFill/>
        </p:spPr>
      </p:pic>
      <p:pic>
        <p:nvPicPr>
          <p:cNvPr id="7" name="Picture 2" descr="d:\Мои документы\мероприятия 2017-2018\Лиски волонтерство фото\IMG_79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3319463"/>
            <a:ext cx="4500562" cy="3538537"/>
          </a:xfrm>
          <a:prstGeom prst="rect">
            <a:avLst/>
          </a:prstGeom>
          <a:noFill/>
        </p:spPr>
      </p:pic>
      <p:pic>
        <p:nvPicPr>
          <p:cNvPr id="8" name="Picture 2" descr="d:\Мои документы\мероприятия 2017-2018\9 мая\IMG_773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0"/>
            <a:ext cx="4500562" cy="33754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ерспектива">
  <a:themeElements>
    <a:clrScheme name="Перспектива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ерспектив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221</TotalTime>
  <Words>10</Words>
  <Application>Microsoft Office PowerPoint</Application>
  <PresentationFormat>Экран (4:3)</PresentationFormat>
  <Paragraphs>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Перспектива</vt:lpstr>
      <vt:lpstr>Студенческое самоуправление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Студенческое самоуправление</dc:title>
  <dc:creator>Пользователь</dc:creator>
  <cp:lastModifiedBy>Селезнева_ВА</cp:lastModifiedBy>
  <cp:revision>34</cp:revision>
  <dcterms:created xsi:type="dcterms:W3CDTF">2019-02-13T16:39:56Z</dcterms:created>
  <dcterms:modified xsi:type="dcterms:W3CDTF">2019-10-10T12:04:16Z</dcterms:modified>
</cp:coreProperties>
</file>