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3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1732F-4DBA-46C3-9865-637AC055A09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6AD1C-ABA2-4943-A90C-AA0404199F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143000" y="114300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Осенний праздник «Приглашаем Лето в гости»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23528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Подготовительная группа</a:t>
            </a:r>
            <a:r>
              <a:rPr lang="ru-RU" sz="1600" b="1" dirty="0" smtClean="0"/>
              <a:t>				</a:t>
            </a:r>
            <a:r>
              <a:rPr lang="ru-RU" sz="1600" b="1" dirty="0" smtClean="0"/>
              <a:t>27.10.2016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140968" y="7524328"/>
            <a:ext cx="37170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Воспитатели: </a:t>
            </a:r>
            <a:endParaRPr lang="ru-RU" sz="1600" b="1" dirty="0" smtClean="0"/>
          </a:p>
          <a:p>
            <a:pPr algn="ctr"/>
            <a:r>
              <a:rPr lang="ru-RU" sz="1600" b="1" dirty="0" err="1" smtClean="0"/>
              <a:t>Алымова</a:t>
            </a:r>
            <a:r>
              <a:rPr lang="ru-RU" sz="1600" b="1" dirty="0" smtClean="0"/>
              <a:t> </a:t>
            </a:r>
            <a:r>
              <a:rPr lang="ru-RU" sz="1600" b="1" dirty="0"/>
              <a:t>Екатерина Александровна</a:t>
            </a:r>
          </a:p>
          <a:p>
            <a:pPr algn="ctr"/>
            <a:r>
              <a:rPr lang="ru-RU" sz="1600" b="1" dirty="0"/>
              <a:t>Салихова </a:t>
            </a:r>
            <a:r>
              <a:rPr lang="ru-RU" sz="1600" b="1" dirty="0" err="1"/>
              <a:t>Гюнеш</a:t>
            </a:r>
            <a:r>
              <a:rPr lang="ru-RU" sz="1600" b="1" dirty="0"/>
              <a:t> </a:t>
            </a:r>
            <a:r>
              <a:rPr lang="ru-RU" sz="1600" b="1" dirty="0" err="1"/>
              <a:t>Салмановна</a:t>
            </a:r>
            <a:endParaRPr lang="ru-RU" sz="1600" b="1" dirty="0"/>
          </a:p>
          <a:p>
            <a:pPr algn="ctr"/>
            <a:r>
              <a:rPr lang="ru-RU" sz="1600" b="1" dirty="0"/>
              <a:t>Музыкальный руководитель: </a:t>
            </a:r>
            <a:r>
              <a:rPr lang="ru-RU" sz="1600" b="1" dirty="0" err="1"/>
              <a:t>Соколенко</a:t>
            </a:r>
            <a:r>
              <a:rPr lang="ru-RU" sz="1600" b="1" dirty="0"/>
              <a:t> Татьяна </a:t>
            </a:r>
            <a:r>
              <a:rPr lang="ru-RU" sz="1600" b="1" dirty="0" smtClean="0"/>
              <a:t>Игоревна</a:t>
            </a:r>
            <a:endParaRPr lang="ru-RU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805446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Москва </a:t>
            </a:r>
            <a:r>
              <a:rPr lang="ru-RU" sz="1600" b="1" dirty="0" smtClean="0"/>
              <a:t>2016</a:t>
            </a:r>
            <a:endParaRPr lang="ru-RU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11560"/>
            <a:ext cx="68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/>
              <a:t>	На осеннем празднике воспитанники собирали краски лета. Им помогали ромашки, жук, пчелки, мотылек, лягушки, божья коровка. Ребята исполнили песни «Это Лето прощается», «Разноцветные листочки», пляску «Добрый жук», танец с лягушками.</a:t>
            </a:r>
          </a:p>
        </p:txBody>
      </p:sp>
      <p:pic>
        <p:nvPicPr>
          <p:cNvPr id="10" name="Рисунок 9" descr="C:\Users\Катя\Desktop\Детский сад_фото\фото_2703\учебный год 2016-2017\Осень_27.10.16\LS1B925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0888" y="1979712"/>
            <a:ext cx="223224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атя\Desktop\Детский сад_фото\фото_2703\учебный год 2016-2017\Осень_27.10.16\LS1B927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37112" y="3563888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Катя\Desktop\Детский сад_фото\фото_2703\учебный год 2016-2017\Осень_27.10.16\LS1B928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0648" y="3563888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атя\Desktop\Детский сад_фото\фото_2703\учебный год 2016-2017\Осень_27.10.16\DSC_1156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37112" y="1691680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Катя\Desktop\Детский сад_фото\фото_2703\учебный год 2016-2017\Осень_27.10.16\LS1B9399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0648" y="5436096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Катя\Desktop\Детский сад_фото\фото_2703\учебный год 2016-2017\Осень_27.10.16\LS1B9440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348880" y="5940152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атя\Desktop\Детский сад_фото\фото_2703\учебный год 2016-2017\Осень_27.10.16\LS1B9174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60648" y="1691680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Катя\Desktop\Детский сад_фото\фото_2703\учебный год 2016-2017\Осень_27.10.16\DSC_1193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348880" y="3923928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Катя\Desktop\Детский сад_фото\фото_2703\учебный год 2016-2017\Осень_27.10.16\LS1B9453.JPG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437112" y="5436096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Катя\Desktop\Детский сад_фото\фото_2703\учебный год 2016-2017\Осень_27.10.16\LS1B9469.JPG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60648" y="7308304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26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2</cp:revision>
  <dcterms:created xsi:type="dcterms:W3CDTF">2018-05-22T15:48:19Z</dcterms:created>
  <dcterms:modified xsi:type="dcterms:W3CDTF">2018-05-22T16:07:24Z</dcterms:modified>
</cp:coreProperties>
</file>