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23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672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56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009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581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3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998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4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086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70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497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C132DC7-1D19-4F5C-9F63-88BF40072E2B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8216AD8-1F99-4223-BEFA-5D4B0E59F0D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6640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.calameoassets.com/140114071630-59ee81b617542cc252504cc3c656dd75/p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1" y="538843"/>
            <a:ext cx="6376306" cy="450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560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ants.by/wp-content/uploads/2017/06/1%D1%84%D1%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0" y="159692"/>
            <a:ext cx="3748217" cy="3748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44822" y="244930"/>
            <a:ext cx="7828078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Какая же опасность грозит школьникам?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b="1" u="sng" dirty="0" smtClean="0">
                <a:solidFill>
                  <a:srgbClr val="C00000"/>
                </a:solidFill>
              </a:rPr>
              <a:t>Сайты</a:t>
            </a:r>
            <a:r>
              <a:rPr lang="ru-RU" dirty="0">
                <a:solidFill>
                  <a:srgbClr val="002060"/>
                </a:solidFill>
              </a:rPr>
              <a:t>, разжигающие национальную рознь и расовое неприятие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dirty="0">
                <a:solidFill>
                  <a:srgbClr val="FF0000"/>
                </a:solidFill>
              </a:rPr>
              <a:t>национализм, фашизм. 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sz="2000" b="1" dirty="0">
                <a:solidFill>
                  <a:srgbClr val="002060"/>
                </a:solidFill>
              </a:rPr>
              <a:t>Депрессивные молодежные течения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Ребенок может поверить, что шрамы – лучшее </a:t>
            </a:r>
            <a:r>
              <a:rPr lang="ru-RU" sz="2000" b="1" dirty="0" smtClean="0">
                <a:solidFill>
                  <a:srgbClr val="002060"/>
                </a:solidFill>
              </a:rPr>
              <a:t>украшение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а </a:t>
            </a:r>
            <a:r>
              <a:rPr lang="ru-RU" sz="2000" b="1" dirty="0" smtClean="0">
                <a:solidFill>
                  <a:srgbClr val="002060"/>
                </a:solidFill>
              </a:rPr>
              <a:t>смерть </a:t>
            </a:r>
            <a:r>
              <a:rPr lang="ru-RU" sz="2000" b="1" dirty="0">
                <a:solidFill>
                  <a:srgbClr val="002060"/>
                </a:solidFill>
              </a:rPr>
              <a:t>– всего лишь способ избавления от проблем.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Наркотики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sz="2000" b="1" dirty="0">
                <a:solidFill>
                  <a:srgbClr val="002060"/>
                </a:solidFill>
              </a:rPr>
              <a:t>Интернет </a:t>
            </a:r>
            <a:r>
              <a:rPr lang="ru-RU" sz="2000" b="1" dirty="0" smtClean="0">
                <a:solidFill>
                  <a:srgbClr val="002060"/>
                </a:solidFill>
              </a:rPr>
              <a:t>заполнен </a:t>
            </a:r>
            <a:r>
              <a:rPr lang="ru-RU" sz="2000" b="1" dirty="0">
                <a:solidFill>
                  <a:srgbClr val="002060"/>
                </a:solidFill>
              </a:rPr>
              <a:t>новостями о "пользе” употребления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</a:rPr>
              <a:t>марихуаны</a:t>
            </a:r>
            <a:r>
              <a:rPr lang="ru-RU" sz="2000" b="1" dirty="0">
                <a:solidFill>
                  <a:srgbClr val="002060"/>
                </a:solidFill>
              </a:rPr>
              <a:t>, рецептами и советами изготовления "зелья”.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6218" y="4384287"/>
            <a:ext cx="1046915" cy="1046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s://st.depositphotos.com/1967477/2736/v/950/depositphotos_27367241-stock-illustration-angry-smiley-emotic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822" y="1134426"/>
            <a:ext cx="1088199" cy="108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2625" y="4063304"/>
            <a:ext cx="1153879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</a:rPr>
              <a:t>Сайты знакомств</a:t>
            </a:r>
            <a:r>
              <a:rPr lang="ru-RU" b="1" dirty="0">
                <a:solidFill>
                  <a:srgbClr val="002060"/>
                </a:solidFill>
              </a:rPr>
              <a:t>. Общение через интернет разрушает способность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</a:rPr>
              <a:t> к общению реальному, "убивает” навыки живого общения с друзьями.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Секты</a:t>
            </a:r>
            <a:r>
              <a:rPr lang="ru-RU" b="1" dirty="0">
                <a:solidFill>
                  <a:srgbClr val="002060"/>
                </a:solidFill>
              </a:rPr>
              <a:t>. Виртуальный собеседник не схватит за руку,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</a:rPr>
              <a:t> но ему вполне по силам "проникнуть в мысли” и повлиять на твои взгляды и твой мир.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948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9027" y="148281"/>
            <a:ext cx="8484973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Чтобы избежать неприятностей, надо знать….</a:t>
            </a:r>
          </a:p>
          <a:p>
            <a:pPr algn="just"/>
            <a:r>
              <a:rPr lang="ru-RU" b="0" i="0" dirty="0" smtClean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ru-RU" b="1" i="0" dirty="0" smtClean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ПРАВИЛО 1</a:t>
            </a:r>
          </a:p>
          <a:p>
            <a:pPr algn="just"/>
            <a:r>
              <a:rPr lang="ru-RU" b="0" i="0" dirty="0" smtClean="0">
                <a:solidFill>
                  <a:srgbClr val="002060"/>
                </a:solidFill>
                <a:effectLst/>
                <a:latin typeface="Open Sans" panose="020B0606030504020204" pitchFamily="34" charset="0"/>
              </a:rPr>
              <a:t>Ни за что не раскрывай свои личные данные. Бывает так, что сайт требует ввода твоего имени. В этом случае просто необходимо придумать себе псевдоним (другое имя). Никогда не заполняй строчки, где требуется ввести свою личную информацию: адрес, фамилию, дату рождения, телефон, фамилии и имена друзей, их координаты ведь просмотреть их может каждый.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  <a:latin typeface="Open Sans" panose="020B0606030504020204" pitchFamily="34" charset="0"/>
              </a:rPr>
              <a:t>ПРАВИЛО 2</a:t>
            </a:r>
          </a:p>
          <a:p>
            <a:pPr algn="just"/>
            <a:r>
              <a:rPr lang="ru-RU" dirty="0">
                <a:solidFill>
                  <a:srgbClr val="002060"/>
                </a:solidFill>
              </a:rPr>
              <a:t>Если ты вдруг хочешь встретиться с «интернет-другом» в реальной жизни – обязательно сообщи об этом родителям. Не всегда бывает так, что «друзья» в интернете, нам знакомы в реальной жизни. И если вдруг твой новый знакомый предлагает тебе встретиться, посоветуйся с родителями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ПРАВИЛО 3</a:t>
            </a:r>
          </a:p>
          <a:p>
            <a:pPr algn="just"/>
            <a:r>
              <a:rPr lang="ru-RU" dirty="0">
                <a:solidFill>
                  <a:srgbClr val="002060"/>
                </a:solidFill>
              </a:rPr>
              <a:t>Старайся посещать только те страницы интернета, которые тебе советуют родители. Они – люди взрослые и лучше знают, что такое хорошо и что такое плохо. А, кроме того, они нас очень любят и никогда плохого не посоветуют. Нам часто хочется взрослости и самостоятельности. 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://fb.ru/misc/i/gallery/12054/6256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116" y="1799090"/>
            <a:ext cx="2280657" cy="303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113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437" y="642551"/>
            <a:ext cx="117647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ПРАВИЛО 4</a:t>
            </a:r>
          </a:p>
          <a:p>
            <a:pPr algn="just"/>
            <a:r>
              <a:rPr lang="ru-RU" dirty="0">
                <a:solidFill>
                  <a:srgbClr val="002060"/>
                </a:solidFill>
              </a:rPr>
              <a:t> В сети ты можешь оказаться на вредных страницах </a:t>
            </a:r>
            <a:r>
              <a:rPr lang="ru-RU" dirty="0" smtClean="0">
                <a:solidFill>
                  <a:srgbClr val="002060"/>
                </a:solidFill>
              </a:rPr>
              <a:t>с </a:t>
            </a:r>
            <a:r>
              <a:rPr lang="ru-RU" dirty="0">
                <a:solidFill>
                  <a:srgbClr val="002060"/>
                </a:solidFill>
              </a:rPr>
              <a:t>совсем не детским содержанием.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Расскажи </a:t>
            </a:r>
            <a:r>
              <a:rPr lang="ru-RU" dirty="0">
                <a:solidFill>
                  <a:srgbClr val="002060"/>
                </a:solidFill>
              </a:rPr>
              <a:t>об этом родителям, если тебя что-то встревожило или смутило.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Практически </a:t>
            </a:r>
            <a:r>
              <a:rPr lang="ru-RU" dirty="0">
                <a:solidFill>
                  <a:srgbClr val="002060"/>
                </a:solidFill>
              </a:rPr>
              <a:t>любой «клик» по интересной, нужной или полезной ссылке может </a:t>
            </a:r>
            <a:r>
              <a:rPr lang="ru-RU" dirty="0" smtClean="0">
                <a:solidFill>
                  <a:srgbClr val="002060"/>
                </a:solidFill>
              </a:rPr>
              <a:t>привести  </a:t>
            </a:r>
            <a:r>
              <a:rPr lang="ru-RU" dirty="0">
                <a:solidFill>
                  <a:srgbClr val="002060"/>
                </a:solidFill>
              </a:rPr>
              <a:t>к переходу на сайт, предлагающий бесплатно скачивать и просматривать «взрослые страницы</a:t>
            </a:r>
            <a:r>
              <a:rPr lang="ru-RU" dirty="0" smtClean="0">
                <a:solidFill>
                  <a:srgbClr val="002060"/>
                </a:solidFill>
              </a:rPr>
              <a:t>».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ПРАВИЛО 5</a:t>
            </a:r>
          </a:p>
          <a:p>
            <a:pPr algn="just"/>
            <a:r>
              <a:rPr lang="ru-RU" dirty="0">
                <a:solidFill>
                  <a:srgbClr val="002060"/>
                </a:solidFill>
              </a:rPr>
              <a:t> Никогда без ведома взрослых не отправляй СМС, </a:t>
            </a:r>
            <a:r>
              <a:rPr lang="ru-RU" dirty="0" smtClean="0">
                <a:solidFill>
                  <a:srgbClr val="002060"/>
                </a:solidFill>
              </a:rPr>
              <a:t>чтобы </a:t>
            </a:r>
            <a:r>
              <a:rPr lang="ru-RU" dirty="0">
                <a:solidFill>
                  <a:srgbClr val="002060"/>
                </a:solidFill>
              </a:rPr>
              <a:t>получить информацию из интернета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Иногда всплывает окошко – очень яркое, даже мигающее, примерно с такими словами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«Только сегодня – уникальный шанс – участвуй и выигрывай!»</a:t>
            </a:r>
            <a:r>
              <a:rPr lang="ru-RU" dirty="0">
                <a:solidFill>
                  <a:srgbClr val="002060"/>
                </a:solidFill>
              </a:rPr>
              <a:t> Заманчиво, правда?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Ты </a:t>
            </a:r>
            <a:r>
              <a:rPr lang="ru-RU" dirty="0">
                <a:solidFill>
                  <a:srgbClr val="002060"/>
                </a:solidFill>
              </a:rPr>
              <a:t>щёлкаешь на него и тут сообщение: «Для того, </a:t>
            </a:r>
            <a:r>
              <a:rPr lang="ru-RU" dirty="0" smtClean="0">
                <a:solidFill>
                  <a:srgbClr val="002060"/>
                </a:solidFill>
              </a:rPr>
              <a:t>чтобы </a:t>
            </a:r>
            <a:r>
              <a:rPr lang="ru-RU" dirty="0">
                <a:solidFill>
                  <a:srgbClr val="002060"/>
                </a:solidFill>
              </a:rPr>
              <a:t>принять участие в розыгрыше тебе необходимо прислать СМС!» </a:t>
            </a:r>
            <a:r>
              <a:rPr lang="ru-RU" b="1" dirty="0">
                <a:solidFill>
                  <a:srgbClr val="C00000"/>
                </a:solidFill>
              </a:rPr>
              <a:t>Остановись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Ни в коем случае не делай этого без ведома взрослых, </a:t>
            </a:r>
            <a:r>
              <a:rPr lang="ru-RU" dirty="0" smtClean="0">
                <a:solidFill>
                  <a:srgbClr val="002060"/>
                </a:solidFill>
              </a:rPr>
              <a:t>ведь </a:t>
            </a:r>
            <a:r>
              <a:rPr lang="ru-RU" dirty="0">
                <a:solidFill>
                  <a:srgbClr val="002060"/>
                </a:solidFill>
              </a:rPr>
              <a:t>это могут быть </a:t>
            </a:r>
            <a:r>
              <a:rPr lang="ru-RU" b="1" dirty="0">
                <a:solidFill>
                  <a:srgbClr val="C00000"/>
                </a:solidFill>
              </a:rPr>
              <a:t>мошенники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И одна, казалось бы, безобидная СМС-ка может стоить тебе больших денег.</a:t>
            </a:r>
          </a:p>
        </p:txBody>
      </p:sp>
      <p:pic>
        <p:nvPicPr>
          <p:cNvPr id="4098" name="Picture 2" descr="https://pp.userapi.com/c845416/v845416524/b7dd0/pXkVXcQoA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814" y="3966821"/>
            <a:ext cx="4109357" cy="2311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828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457200"/>
            <a:ext cx="115524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i="1" dirty="0">
                <a:solidFill>
                  <a:srgbClr val="FF0000"/>
                </a:solidFill>
                <a:latin typeface="inherit"/>
              </a:rPr>
              <a:t>Не забывай, что интернет – это не главное увлечение в жизни. </a:t>
            </a:r>
            <a:endParaRPr lang="ru-RU" sz="2000" b="1" i="1" dirty="0" smtClean="0">
              <a:solidFill>
                <a:srgbClr val="FF0000"/>
              </a:solidFill>
              <a:latin typeface="inherit"/>
            </a:endParaRPr>
          </a:p>
          <a:p>
            <a:pPr algn="ctr">
              <a:lnSpc>
                <a:spcPct val="150000"/>
              </a:lnSpc>
            </a:pPr>
            <a:r>
              <a:rPr lang="ru-RU" sz="2000" b="1" i="1" dirty="0" smtClean="0">
                <a:solidFill>
                  <a:srgbClr val="002060"/>
                </a:solidFill>
                <a:latin typeface="inherit"/>
              </a:rPr>
              <a:t>Кроме </a:t>
            </a:r>
            <a:r>
              <a:rPr lang="ru-RU" sz="2000" b="1" i="1" dirty="0">
                <a:solidFill>
                  <a:srgbClr val="002060"/>
                </a:solidFill>
                <a:latin typeface="inherit"/>
              </a:rPr>
              <a:t>него у тебя должны быть любимые книги, занятия спортом и прогулки с друзьями на свежем воздухе!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60316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TM02900769[[fn=Ретро]]</Template>
  <TotalTime>249</TotalTime>
  <Words>84</Words>
  <Application>Microsoft Office PowerPoint</Application>
  <PresentationFormat>Произвольный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Оксана</cp:lastModifiedBy>
  <cp:revision>14</cp:revision>
  <dcterms:created xsi:type="dcterms:W3CDTF">2018-09-19T15:28:09Z</dcterms:created>
  <dcterms:modified xsi:type="dcterms:W3CDTF">2019-10-10T11:55:04Z</dcterms:modified>
</cp:coreProperties>
</file>