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12712E4-20B0-4724-8C03-B152B273BA23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B81B7CE-4FBA-4CCB-8CEA-0EEC828CF2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712E4-20B0-4724-8C03-B152B273BA23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B7CE-4FBA-4CCB-8CEA-0EEC828CF2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712E4-20B0-4724-8C03-B152B273BA23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B7CE-4FBA-4CCB-8CEA-0EEC828CF2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712E4-20B0-4724-8C03-B152B273BA23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B7CE-4FBA-4CCB-8CEA-0EEC828CF23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712E4-20B0-4724-8C03-B152B273BA23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B7CE-4FBA-4CCB-8CEA-0EEC828CF23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712E4-20B0-4724-8C03-B152B273BA23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B7CE-4FBA-4CCB-8CEA-0EEC828CF23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712E4-20B0-4724-8C03-B152B273BA23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B7CE-4FBA-4CCB-8CEA-0EEC828CF23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712E4-20B0-4724-8C03-B152B273BA23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B7CE-4FBA-4CCB-8CEA-0EEC828CF23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712E4-20B0-4724-8C03-B152B273BA23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B7CE-4FBA-4CCB-8CEA-0EEC828CF2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12712E4-20B0-4724-8C03-B152B273BA23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1B7CE-4FBA-4CCB-8CEA-0EEC828CF23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2712E4-20B0-4724-8C03-B152B273BA23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B81B7CE-4FBA-4CCB-8CEA-0EEC828CF23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12712E4-20B0-4724-8C03-B152B273BA23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B81B7CE-4FBA-4CCB-8CEA-0EEC828CF23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829761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Педагогические технологии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357562"/>
            <a:ext cx="8643998" cy="119970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 месяца «Таинственный остров»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357166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Муниципальное бюджетное дошкольное образовательное учреждение Детский сад №48 г.Таганрог</a:t>
            </a:r>
            <a:endParaRPr lang="ru-RU" sz="14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714348" y="5572140"/>
            <a:ext cx="2643206" cy="1000132"/>
          </a:xfrm>
          <a:prstGeom prst="rect">
            <a:avLst/>
          </a:prstGeom>
        </p:spPr>
        <p:txBody>
          <a:bodyPr vert="horz" lIns="45720" rIns="45720">
            <a:noAutofit/>
          </a:bodyPr>
          <a:lstStyle/>
          <a:p>
            <a:pPr marL="0" marR="64008" lvl="0" indent="0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Подготовила воспитатель </a:t>
            </a:r>
          </a:p>
          <a:p>
            <a:pPr marL="0" marR="64008" lvl="0" indent="0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Кулёва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М.В.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2214554"/>
            <a:ext cx="8229600" cy="3500463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Знакомство детей со свойствами песка;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концентрирования;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знаний о важности песка;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Ознакомление с архитектурными формами;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интереса к песку;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Расширение представлений о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песчанных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пустынях.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Восьмой день.</a:t>
            </a:r>
            <a:br>
              <a:rPr lang="ru-RU" dirty="0" smtClean="0"/>
            </a:br>
            <a:r>
              <a:rPr lang="ru-RU" dirty="0" smtClean="0"/>
              <a:t>Песочный остров.</a:t>
            </a:r>
            <a:endParaRPr lang="ru-RU" dirty="0"/>
          </a:p>
        </p:txBody>
      </p:sp>
    </p:spTree>
  </p:cSld>
  <p:clrMapOvr>
    <a:masterClrMapping/>
  </p:clrMapOvr>
  <p:transition>
    <p:diamond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1571612"/>
            <a:ext cx="7715304" cy="4929222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практических навыков безопасности поведения на дорогах;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Расширение и закрепление знаний о понятии «транспорт»;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Расширение и закрепление знаний о ПДД;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Расширение знаний о путешествии на транспорте;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Обогащение знаний о профессиях связанных с транспортом.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Девятый день.</a:t>
            </a:r>
            <a:br>
              <a:rPr lang="ru-RU" dirty="0" smtClean="0"/>
            </a:br>
            <a:r>
              <a:rPr lang="ru-RU" dirty="0" smtClean="0"/>
              <a:t>Остров путешественников.</a:t>
            </a:r>
            <a:endParaRPr lang="ru-RU" dirty="0"/>
          </a:p>
        </p:txBody>
      </p:sp>
    </p:spTree>
  </p:cSld>
  <p:clrMapOvr>
    <a:masterClrMapping/>
  </p:clrMapOvr>
  <p:transition>
    <p:plu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376432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любознательности;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Расширение и закрепление знаний о том, как растут овощи и фрукты;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умений устанавливать причинно следственные связи;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безопасному поведению при употреблении и приготовлении пищи.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Десятый день.</a:t>
            </a:r>
            <a:br>
              <a:rPr lang="ru-RU" dirty="0" smtClean="0"/>
            </a:br>
            <a:r>
              <a:rPr lang="ru-RU" dirty="0" smtClean="0"/>
              <a:t>Остров юных кулинаров.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304994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Расширение любознательности;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логического мышления, воображения, внимания, памяти, активности;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свободного общения взрослых и детей;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чувств товарищества.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Одиннадцатый день.</a:t>
            </a:r>
            <a:br>
              <a:rPr lang="ru-RU" dirty="0" smtClean="0"/>
            </a:br>
            <a:r>
              <a:rPr lang="ru-RU" dirty="0" smtClean="0"/>
              <a:t>Остров мыльных пузырей.</a:t>
            </a:r>
            <a:endParaRPr lang="ru-RU" dirty="0"/>
          </a:p>
        </p:txBody>
      </p:sp>
    </p:spTree>
  </p:cSld>
  <p:clrMapOvr>
    <a:masterClrMapping/>
  </p:clrMapOvr>
  <p:transition>
    <p:push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519176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Расширять любознательность;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логическое мышление, воображение, внимание, память, активность;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саморегуляции.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Двенадцатый день.</a:t>
            </a:r>
            <a:br>
              <a:rPr lang="ru-RU" dirty="0" smtClean="0"/>
            </a:br>
            <a:r>
              <a:rPr lang="ru-RU" dirty="0" smtClean="0"/>
              <a:t>Остров хобби.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01911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Дать детям показать, чему они научились;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Формировать умение работать в команде;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свободное общение детей разного возраста.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Заключительный праздник по «Ситуации месяца»</a:t>
            </a:r>
            <a:endParaRPr lang="ru-RU" dirty="0"/>
          </a:p>
        </p:txBody>
      </p:sp>
      <p:pic>
        <p:nvPicPr>
          <p:cNvPr id="4" name="Рисунок 3" descr="b3830a3eb12d6b4689b7f84e26f1ff6e.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3214686"/>
            <a:ext cx="4291024" cy="3218268"/>
          </a:xfrm>
          <a:prstGeom prst="rect">
            <a:avLst/>
          </a:prstGeom>
        </p:spPr>
      </p:pic>
    </p:spTree>
  </p:cSld>
  <p:clrMapOvr>
    <a:masterClrMapping/>
  </p:clrMapOvr>
  <p:transition>
    <p:plu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429737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КОНЕЦ</a:t>
            </a:r>
            <a:endParaRPr lang="ru-RU" sz="9600" dirty="0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2857519"/>
          </a:xfrm>
        </p:spPr>
        <p:txBody>
          <a:bodyPr/>
          <a:lstStyle/>
          <a:p>
            <a:r>
              <a:rPr lang="ru-RU" dirty="0" smtClean="0"/>
              <a:t>Учить детей преодолевать неуверенность, застенчивость, нерешительность</a:t>
            </a:r>
          </a:p>
          <a:p>
            <a:r>
              <a:rPr lang="ru-RU" dirty="0" smtClean="0"/>
              <a:t>Формировать словообразовательные навыки</a:t>
            </a:r>
          </a:p>
          <a:p>
            <a:r>
              <a:rPr lang="ru-RU" dirty="0" smtClean="0"/>
              <a:t>Воспитывать умение сотрудничать, находить общие решения в конфликтных ситуациях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Задачи тематического планирования</a:t>
            </a:r>
            <a:endParaRPr lang="ru-RU" dirty="0"/>
          </a:p>
        </p:txBody>
      </p:sp>
      <p:pic>
        <p:nvPicPr>
          <p:cNvPr id="4" name="Рисунок 3" descr="7ca80f3a9514ef9831157145522244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3857628"/>
            <a:ext cx="4238628" cy="2825752"/>
          </a:xfrm>
          <a:prstGeom prst="rect">
            <a:avLst/>
          </a:prstGeo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2786082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социализация дошкольника через вовлечение в сюжетно-ролевую игру;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освоение элементов саморегуляции через формирование таких черт личности, как выдержка, самостоятельность, активность дисциплина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Зачин. </a:t>
            </a:r>
            <a:br>
              <a:rPr lang="ru-RU" dirty="0" smtClean="0"/>
            </a:br>
            <a:r>
              <a:rPr lang="ru-RU" dirty="0" smtClean="0"/>
              <a:t>Первый день</a:t>
            </a:r>
            <a:endParaRPr lang="ru-RU" dirty="0"/>
          </a:p>
        </p:txBody>
      </p:sp>
      <p:pic>
        <p:nvPicPr>
          <p:cNvPr id="4" name="Рисунок 3" descr="c6420c0b524e9feb2374a2b5cbc17652.jpg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4071942"/>
            <a:ext cx="3371855" cy="252587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643050"/>
            <a:ext cx="8229600" cy="2428892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доброты, отзывчивости, уважения к труду;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коммуникативных способностей в ходе взаимодействия со сверстниками;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творческих способностей.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Второй день. </a:t>
            </a:r>
            <a:br>
              <a:rPr lang="ru-RU" dirty="0" smtClean="0"/>
            </a:br>
            <a:r>
              <a:rPr lang="ru-RU" dirty="0" smtClean="0"/>
              <a:t>Остров юных мастеров</a:t>
            </a:r>
            <a:endParaRPr lang="ru-RU" dirty="0"/>
          </a:p>
        </p:txBody>
      </p:sp>
      <p:pic>
        <p:nvPicPr>
          <p:cNvPr id="4" name="Рисунок 3" descr="c__documents_and_settings_111_rabochiy_stol_syujetno-rolevye_igry_kolokolchik_izobrajenie_100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3857628"/>
            <a:ext cx="3808976" cy="2852923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376299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целостного восприятия;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умения делать наблюдения;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Обогащение чувственного опыта;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способности моделировать картину мира, на основе наблюдений.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Третий день. </a:t>
            </a:r>
            <a:br>
              <a:rPr lang="ru-RU" dirty="0" smtClean="0"/>
            </a:br>
            <a:r>
              <a:rPr lang="ru-RU" dirty="0" smtClean="0"/>
              <a:t>Остров любознательных</a:t>
            </a:r>
            <a:endParaRPr lang="ru-RU" dirty="0"/>
          </a:p>
        </p:txBody>
      </p:sp>
      <p:pic>
        <p:nvPicPr>
          <p:cNvPr id="4" name="Рисунок 3" descr="69986_html_m1aa38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736" y="3714752"/>
            <a:ext cx="4156364" cy="2763982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714488"/>
            <a:ext cx="8229600" cy="1571636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у детей творческого подхода к решению задач;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ассоциативного мышления;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Четвертый день. </a:t>
            </a:r>
            <a:br>
              <a:rPr lang="ru-RU" dirty="0" smtClean="0"/>
            </a:br>
            <a:r>
              <a:rPr lang="ru-RU" dirty="0" smtClean="0"/>
              <a:t>Остров радуги.</a:t>
            </a:r>
            <a:endParaRPr lang="ru-RU" dirty="0"/>
          </a:p>
        </p:txBody>
      </p:sp>
      <p:pic>
        <p:nvPicPr>
          <p:cNvPr id="4" name="Рисунок 3" descr="maxresdefaul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3071810"/>
            <a:ext cx="5842009" cy="328613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Способствование сплочению детей, родителей и педагогов;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Поощрение попыток детей делиться своими впечатлениями;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добрых, отзывчивых детей, любящих и уважающих своих близких;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коммуникативных способностей.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Пятый день.</a:t>
            </a:r>
            <a:br>
              <a:rPr lang="ru-RU" dirty="0" smtClean="0"/>
            </a:br>
            <a:r>
              <a:rPr lang="ru-RU" dirty="0" smtClean="0"/>
              <a:t>В сказочной стране.</a:t>
            </a:r>
            <a:endParaRPr lang="ru-RU" dirty="0"/>
          </a:p>
        </p:txBody>
      </p:sp>
    </p:spTree>
  </p:cSld>
  <p:clrMapOvr>
    <a:masterClrMapping/>
  </p:clrMapOvr>
  <p:transition>
    <p:strips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ответственного и позитивного отношения к семье;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Способствование сплочению детей, родителей и педагогов;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Стимулирование творческих способностей детей и их родителей;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Содействие становлению здорового образа жизни детей и их родителей;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доброты и отзывчивости.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Шестой день.</a:t>
            </a:r>
            <a:br>
              <a:rPr lang="ru-RU" dirty="0" smtClean="0"/>
            </a:br>
            <a:r>
              <a:rPr lang="ru-RU" dirty="0" smtClean="0"/>
              <a:t>Остров семьи, любви и верности.</a:t>
            </a:r>
            <a:endParaRPr lang="ru-RU" dirty="0"/>
          </a:p>
        </p:txBody>
      </p:sp>
    </p:spTree>
  </p:cSld>
  <p:clrMapOvr>
    <a:masterClrMapping/>
  </p:clrMapOvr>
  <p:transition>
    <p:diamond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Закрепление знаний детей о морских обитателях и свойствах воды;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Закаливание, через игры с водой;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чувства коллективизма;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фантазии и инициативы;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радостного настроения;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выдержки, самостоятельности, активности и дисциплины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Седьмой день.</a:t>
            </a:r>
            <a:br>
              <a:rPr lang="ru-RU" dirty="0" smtClean="0"/>
            </a:br>
            <a:r>
              <a:rPr lang="ru-RU" dirty="0" smtClean="0"/>
              <a:t>Остров Нептуна.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117</TotalTime>
  <Words>447</Words>
  <Application>Microsoft Office PowerPoint</Application>
  <PresentationFormat>Экран (4:3)</PresentationFormat>
  <Paragraphs>77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Lucida Sans Unicode</vt:lpstr>
      <vt:lpstr>Verdana</vt:lpstr>
      <vt:lpstr>Wingdings 2</vt:lpstr>
      <vt:lpstr>Wingdings 3</vt:lpstr>
      <vt:lpstr>Открытая</vt:lpstr>
      <vt:lpstr>Педагогические технологии</vt:lpstr>
      <vt:lpstr>Задачи тематического планирования</vt:lpstr>
      <vt:lpstr>Зачин.  Первый день</vt:lpstr>
      <vt:lpstr>Второй день.  Остров юных мастеров</vt:lpstr>
      <vt:lpstr>Третий день.  Остров любознательных</vt:lpstr>
      <vt:lpstr>Четвертый день.  Остров радуги.</vt:lpstr>
      <vt:lpstr>Пятый день. В сказочной стране.</vt:lpstr>
      <vt:lpstr>Шестой день. Остров семьи, любви и верности.</vt:lpstr>
      <vt:lpstr>Седьмой день. Остров Нептуна.</vt:lpstr>
      <vt:lpstr>Восьмой день. Песочный остров.</vt:lpstr>
      <vt:lpstr>Девятый день. Остров путешественников.</vt:lpstr>
      <vt:lpstr>Десятый день. Остров юных кулинаров.</vt:lpstr>
      <vt:lpstr>Одиннадцатый день. Остров мыльных пузырей.</vt:lpstr>
      <vt:lpstr>Двенадцатый день. Остров хобби.</vt:lpstr>
      <vt:lpstr>Заключительный праздник по «Ситуации месяца»</vt:lpstr>
      <vt:lpstr>КОНЕЦ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Педагогические технологии</dc:title>
  <dc:creator>Миха</dc:creator>
  <cp:lastModifiedBy>Пользователь</cp:lastModifiedBy>
  <cp:revision>12</cp:revision>
  <dcterms:created xsi:type="dcterms:W3CDTF">2018-01-29T18:53:19Z</dcterms:created>
  <dcterms:modified xsi:type="dcterms:W3CDTF">2019-10-10T12:15:53Z</dcterms:modified>
</cp:coreProperties>
</file>