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67" r:id="rId6"/>
    <p:sldId id="269" r:id="rId7"/>
    <p:sldId id="265" r:id="rId8"/>
    <p:sldId id="264" r:id="rId9"/>
    <p:sldId id="259" r:id="rId10"/>
    <p:sldId id="260" r:id="rId11"/>
    <p:sldId id="261" r:id="rId12"/>
    <p:sldId id="262" r:id="rId13"/>
    <p:sldId id="263" r:id="rId14"/>
    <p:sldId id="270" r:id="rId15"/>
    <p:sldId id="271" r:id="rId16"/>
    <p:sldId id="272" r:id="rId17"/>
    <p:sldId id="268" r:id="rId18"/>
    <p:sldId id="266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101" d="100"/>
          <a:sy n="101" d="100"/>
        </p:scale>
        <p:origin x="-9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9E3B1-425E-4AAB-8E84-84AF7BCDAEAA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715565"/>
            <a:ext cx="8208912" cy="7338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Закончи предложение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Натюрморт –это …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композиция из неодушевленных предметов.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Вставь пропущенные слова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Натюрморт, состоящий из 1-2 предметов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называется…</a:t>
            </a:r>
            <a:r>
              <a:rPr lang="ru-RU" sz="2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простым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2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сложный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из множества предметов.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является в картине центром композиции?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редмет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самый крупный или самый </a:t>
            </a:r>
            <a:r>
              <a:rPr lang="ru-RU" sz="2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яркий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должна быть композиция по набору предметов?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редметы 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должны быть определенной темы)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Вставь пропущенные слова: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Передний план натюрморта должен быть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…(</a:t>
            </a:r>
            <a:r>
              <a:rPr lang="ru-RU" sz="20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свободный,легкий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Наиболее крупные предметы должны быть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…(сзади) 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более легкие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…(впереди</a:t>
            </a:r>
            <a:r>
              <a:rPr lang="ru-RU" sz="2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оценивания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«5» - 5 правильных ответов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«4»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правильных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ответов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«3»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правильных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ответов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«2»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1-2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правильных ответов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sz="16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Литография-</a:t>
            </a:r>
            <a:r>
              <a:rPr lang="ru-RU" sz="2000" b="0" dirty="0">
                <a:solidFill>
                  <a:schemeClr val="tx1"/>
                </a:solidFill>
              </a:rPr>
              <a:t>способ печати, при котором краска под давлением переносится с плоской печатной формы на бумагу.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s://3.bp.blogspot.com/-zyLXqNriz_g/VxT6rt2SZoI/AAAAAAAAFX0/rAkEYxfdjFU5NtHMprYlbI3GlYPVIcPlQCLcB/s1600/Litografiska_museet_2012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5616624" cy="405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00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Офорт-</a:t>
            </a:r>
            <a:r>
              <a:rPr lang="ru-RU" b="0" dirty="0">
                <a:solidFill>
                  <a:schemeClr val="tx1"/>
                </a:solidFill>
              </a:rPr>
              <a:t>разновидность гравюры на металле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s://www.lavka-podarkov.ru/upload/iblock/92c/0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3" y="2132856"/>
            <a:ext cx="498850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42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Граттаж- </a:t>
            </a:r>
            <a:r>
              <a:rPr lang="ru-RU" sz="2000" b="0" dirty="0">
                <a:solidFill>
                  <a:schemeClr val="tx1"/>
                </a:solidFill>
              </a:rPr>
              <a:t>(от фр. </a:t>
            </a:r>
            <a:r>
              <a:rPr lang="ru-RU" sz="2000" b="0" dirty="0" err="1">
                <a:solidFill>
                  <a:schemeClr val="tx1"/>
                </a:solidFill>
              </a:rPr>
              <a:t>gratter</a:t>
            </a:r>
            <a:r>
              <a:rPr lang="ru-RU" sz="2000" b="0" dirty="0">
                <a:solidFill>
                  <a:schemeClr val="tx1"/>
                </a:solidFill>
              </a:rPr>
              <a:t> — скрести, царапать) — способ выполнения рисунка путём процарапывания пером или острым инструментом бумаги или картона, залитых тушью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s://avatars.mds.yandex.net/get-pdb/251121/7e90715c-d031-496c-8c79-9e898a4d2840/s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3361953" cy="456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7478"/>
            <a:ext cx="3429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9976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/>
          <a:srcRect t="3125" r="11930"/>
          <a:stretch/>
        </p:blipFill>
        <p:spPr>
          <a:xfrm>
            <a:off x="222250" y="333375"/>
            <a:ext cx="2693988" cy="2232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/>
          <a:srcRect t="-2970" r="25396"/>
          <a:stretch/>
        </p:blipFill>
        <p:spPr>
          <a:xfrm>
            <a:off x="3203575" y="274638"/>
            <a:ext cx="2808288" cy="234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2250" y="5254625"/>
            <a:ext cx="4095750" cy="1331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16013" y="2781300"/>
            <a:ext cx="3201987" cy="216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372225" y="333375"/>
            <a:ext cx="2663825" cy="2232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932363" y="2811463"/>
            <a:ext cx="3082925" cy="215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932363" y="5272088"/>
            <a:ext cx="3989387" cy="1314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31410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3651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техники безопасности: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323850" y="1536700"/>
            <a:ext cx="7561263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 перед началом работы следует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застелить клеенкой или газетой;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нельзя размахивать руками,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инструментами    во время работы;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работаем аккуратно, четко, без  суеты;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горбимся, держим спину прямо;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руки вытирать об салфетку.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8" name="Рисунок 2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983038"/>
            <a:ext cx="3621088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55891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08050"/>
            <a:ext cx="9144000" cy="5264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2153" indent="-28575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Накладываем наши контуры на загрунтованный лист и закрепим его с помощью скрепок;</a:t>
            </a:r>
          </a:p>
          <a:p>
            <a:pPr marL="442153" indent="-28575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Обведите карандашом наш натюрморт.</a:t>
            </a:r>
          </a:p>
          <a:p>
            <a:pPr marL="442153" indent="-28575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Рисунок отпечатается на черном фоне;</a:t>
            </a:r>
          </a:p>
          <a:p>
            <a:pPr marL="442153" indent="-28575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заострённой палочки выцарапывай натюрморт;</a:t>
            </a:r>
          </a:p>
          <a:p>
            <a:pPr marL="442153" indent="-28575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забывайте, что по мере удаления от источника света тон плавно переходит от светлого к темному;</a:t>
            </a:r>
          </a:p>
          <a:p>
            <a:pPr marL="442153" indent="-28575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где есть блик нужно полностью</a:t>
            </a:r>
          </a:p>
          <a:p>
            <a:pPr marL="156403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снять слой парафина;</a:t>
            </a:r>
          </a:p>
          <a:p>
            <a:pPr marL="442153" indent="-28575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на</a:t>
            </a:r>
          </a:p>
          <a:p>
            <a:pPr marL="442153" indent="-28575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падающую тень от предмета </a:t>
            </a:r>
          </a:p>
          <a:p>
            <a:pPr marL="156403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 драпировку. Падающую тень</a:t>
            </a:r>
          </a:p>
          <a:p>
            <a:pPr marL="156403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не выскабливать!</a:t>
            </a:r>
          </a:p>
        </p:txBody>
      </p:sp>
      <p:pic>
        <p:nvPicPr>
          <p:cNvPr id="32773" name="Рисунок 5"/>
          <p:cNvPicPr>
            <a:picLocks noChangeAspect="1"/>
          </p:cNvPicPr>
          <p:nvPr/>
        </p:nvPicPr>
        <p:blipFill>
          <a:blip r:embed="rId2" cstate="screen">
            <a:grayscl/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1104" y="4508633"/>
            <a:ext cx="1233488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7076657" y="4165488"/>
            <a:ext cx="1770071" cy="1305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564736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rxip.com/resize/w_414/0ddf/nat/natyurmort-s-ko_jivopis_r_dd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7558" y="3823207"/>
            <a:ext cx="3312368" cy="308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avatars.mds.yandex.net/get-pdb/251121/7e90715c-d031-496c-8c79-9e898a4d2840/s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3633" y="0"/>
            <a:ext cx="2750816" cy="37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www.gallereo.ru/pics/168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77712" y="111696"/>
            <a:ext cx="217082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data6.i.gallery.ru/albums/gallery/26591-cca74-13384206-m750x7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819" y="111696"/>
            <a:ext cx="3116801" cy="360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fs00.infourok.ru/images/doc/293/292998/hello_html_m5125231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819" y="3823207"/>
            <a:ext cx="2062025" cy="298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C:\Users\user\Pictures\P624017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29640" y="3784791"/>
            <a:ext cx="2303909" cy="301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7020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•Какую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ставили?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•Удалось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достичь поставленной цели?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•Каким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способом?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•Какие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результаты?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•Что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вызвало особые затруднения?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•Где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применить новые знания?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008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3749" y="1268760"/>
            <a:ext cx="7356502" cy="1901825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>
              <a:defRPr/>
            </a:pPr>
            <a:r>
              <a:rPr lang="ru-RU" sz="8800" b="1" dirty="0">
                <a:ln w="22225">
                  <a:solidFill>
                    <a:srgbClr val="FF0066"/>
                  </a:solidFill>
                  <a:prstDash val="solid"/>
                </a:ln>
                <a:pattFill prst="solidDmnd">
                  <a:fgClr>
                    <a:srgbClr val="FFFF00"/>
                  </a:fgClr>
                  <a:bgClr>
                    <a:schemeClr val="bg1"/>
                  </a:bgClr>
                </a:pattFill>
                <a:latin typeface="Mistral" panose="03090702030407020403" pitchFamily="66" charset="0"/>
              </a:rPr>
              <a:t>СПАСИБО ЗА УРОК !</a:t>
            </a:r>
          </a:p>
        </p:txBody>
      </p:sp>
      <p:pic>
        <p:nvPicPr>
          <p:cNvPr id="36867" name="Рисунок 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700213"/>
            <a:ext cx="4897437" cy="462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80130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1"/>
            <a:ext cx="29527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 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3052"/>
            <a:ext cx="29527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 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19485"/>
            <a:ext cx="29527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 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8172" y="2519485"/>
            <a:ext cx="29527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 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648199"/>
            <a:ext cx="29527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009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Натюрморт в графике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1.bp.blogspot.com/-LHpIQv-lQx4/TzEJOmBkyaI/AAAAAAAABd0/mUs2_Sq2TM4/s1600/pepper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680"/>
          <a:stretch/>
        </p:blipFill>
        <p:spPr bwMode="auto">
          <a:xfrm>
            <a:off x="1187624" y="1700808"/>
            <a:ext cx="6658743" cy="439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028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Что такое графика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r>
              <a:rPr lang="ru-RU" altLang="ru-RU" dirty="0">
                <a:solidFill>
                  <a:schemeClr val="tx1"/>
                </a:solidFill>
              </a:rPr>
              <a:t/>
            </a:r>
            <a:br>
              <a:rPr lang="ru-RU" alt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2519710" y="2204864"/>
            <a:ext cx="4104580" cy="3603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53058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Язык графики и главные выразительные средства – это…</a:t>
            </a:r>
            <a:r>
              <a:rPr lang="ru-RU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461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chemeClr val="tx1"/>
                </a:solidFill>
              </a:rPr>
              <a:t>Линия, точка, штрих, пятно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6" descr="Графитовый карандаш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7056437" cy="419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9414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Гравюра</a:t>
            </a:r>
            <a:r>
              <a:rPr lang="ru-RU" b="0" dirty="0">
                <a:solidFill>
                  <a:schemeClr val="tx1"/>
                </a:solidFill>
              </a:rPr>
              <a:t>. фр. </a:t>
            </a:r>
            <a:r>
              <a:rPr lang="ru-RU" b="0" dirty="0" err="1">
                <a:solidFill>
                  <a:schemeClr val="tx1"/>
                </a:solidFill>
              </a:rPr>
              <a:t>gravure</a:t>
            </a:r>
            <a:r>
              <a:rPr lang="ru-RU" b="0" dirty="0">
                <a:solidFill>
                  <a:schemeClr val="tx1"/>
                </a:solidFill>
              </a:rPr>
              <a:t>) – вид графики, в котором изображение является печатным оттиском рельефного рисунка, нанесенного на доску гравером.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22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Ксилография- гравюра на дереве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s://avatars.mds.yandex.net/get-pdb/964669/5ed4cd0f-12a1-4ac4-8d76-b564c300455f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4392488" cy="248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boombob.ru/resize.php?id=104231&amp;num=12&amp;width=515&amp;height=2408.040322580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404088" cy="226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785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Линогравюра-</a:t>
            </a:r>
            <a:r>
              <a:rPr lang="ru-RU" b="0" dirty="0">
                <a:solidFill>
                  <a:schemeClr val="tx1"/>
                </a:solidFill>
              </a:rPr>
              <a:t>способ гравирования на линолеуме.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pics.meshok.net/pics/1037200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672408" cy="441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toogeza.com/wp-content/uploads/2014/03/linogravura-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1794" y="2828974"/>
            <a:ext cx="411861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426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1782E29-4C82-4481-A2A7-41C874A56A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в голубых тонах</Template>
  <TotalTime>74</TotalTime>
  <Words>357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Натюрморт в графике</vt:lpstr>
      <vt:lpstr> Что такое графика? </vt:lpstr>
      <vt:lpstr>Язык графики и главные выразительные средства – это… </vt:lpstr>
      <vt:lpstr>Линия, точка, штрих, пятно</vt:lpstr>
      <vt:lpstr>Гравюра. фр. gravure) – вид графики, в котором изображение является печатным оттиском рельефного рисунка, нанесенного на доску гравером.</vt:lpstr>
      <vt:lpstr>Ксилография- гравюра на дереве </vt:lpstr>
      <vt:lpstr>Линогравюра-способ гравирования на линолеуме.</vt:lpstr>
      <vt:lpstr>Литография-способ печати, при котором краска под давлением переносится с плоской печатной формы на бумагу.</vt:lpstr>
      <vt:lpstr>Офорт-разновидность гравюры на металле</vt:lpstr>
      <vt:lpstr>Граттаж- (от фр. gratter — скрести, царапать) — способ выполнения рисунка путём процарапывания пером или острым инструментом бумаги или картона, залитых тушью</vt:lpstr>
      <vt:lpstr>Слайд 13</vt:lpstr>
      <vt:lpstr>Слайд 14</vt:lpstr>
      <vt:lpstr>Слайд 15</vt:lpstr>
      <vt:lpstr>Слайд 16</vt:lpstr>
      <vt:lpstr>•Какую цель ставили? •Удалось достичь поставленной цели? •Каким способом? •Какие получили результаты? •Что вызвало особые затруднения? •Где можно применить новые знания? 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keywords/>
  <cp:lastModifiedBy>Пользователь</cp:lastModifiedBy>
  <cp:revision>12</cp:revision>
  <dcterms:created xsi:type="dcterms:W3CDTF">2018-11-28T14:30:06Z</dcterms:created>
  <dcterms:modified xsi:type="dcterms:W3CDTF">2019-10-10T03:48:33Z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TC018860939991</vt:lpwstr>
  </property>
</Properties>
</file>