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9" r:id="rId3"/>
    <p:sldId id="260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1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D3DF21F-3EB8-4BAF-B993-745A3332C5E1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3B13D57-7BF3-4785-8C1A-31FF65D359D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DF21F-3EB8-4BAF-B993-745A3332C5E1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3D57-7BF3-4785-8C1A-31FF65D359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DF21F-3EB8-4BAF-B993-745A3332C5E1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3D57-7BF3-4785-8C1A-31FF65D359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D3DF21F-3EB8-4BAF-B993-745A3332C5E1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3B13D57-7BF3-4785-8C1A-31FF65D359D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D3DF21F-3EB8-4BAF-B993-745A3332C5E1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3B13D57-7BF3-4785-8C1A-31FF65D359D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DF21F-3EB8-4BAF-B993-745A3332C5E1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3D57-7BF3-4785-8C1A-31FF65D359D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DF21F-3EB8-4BAF-B993-745A3332C5E1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3D57-7BF3-4785-8C1A-31FF65D359D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D3DF21F-3EB8-4BAF-B993-745A3332C5E1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3B13D57-7BF3-4785-8C1A-31FF65D359D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DF21F-3EB8-4BAF-B993-745A3332C5E1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3D57-7BF3-4785-8C1A-31FF65D359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D3DF21F-3EB8-4BAF-B993-745A3332C5E1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3B13D57-7BF3-4785-8C1A-31FF65D359DA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D3DF21F-3EB8-4BAF-B993-745A3332C5E1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3B13D57-7BF3-4785-8C1A-31FF65D359DA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D3DF21F-3EB8-4BAF-B993-745A3332C5E1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3B13D57-7BF3-4785-8C1A-31FF65D359D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301208"/>
            <a:ext cx="8229600" cy="1252728"/>
          </a:xfrm>
        </p:spPr>
        <p:txBody>
          <a:bodyPr/>
          <a:lstStyle/>
          <a:p>
            <a:pPr marL="0" indent="0">
              <a:buNone/>
            </a:pPr>
            <a:r>
              <a:rPr lang="ru-RU" sz="1800" b="0" dirty="0">
                <a:solidFill>
                  <a:schemeClr val="tx1"/>
                </a:solidFill>
              </a:rPr>
              <a:t>Автор: Морозова Ольга Вячеславовна,</a:t>
            </a:r>
            <a:br>
              <a:rPr lang="ru-RU" sz="1800" b="0" dirty="0">
                <a:solidFill>
                  <a:schemeClr val="tx1"/>
                </a:solidFill>
              </a:rPr>
            </a:br>
            <a:r>
              <a:rPr lang="ru-RU" sz="1800" b="0" dirty="0">
                <a:solidFill>
                  <a:schemeClr val="tx1"/>
                </a:solidFill>
              </a:rPr>
              <a:t>Учитель начальных классов МБОУ СОШ №28 </a:t>
            </a:r>
            <a:r>
              <a:rPr lang="ru-RU" sz="1800" b="0" dirty="0" err="1">
                <a:solidFill>
                  <a:schemeClr val="tx1"/>
                </a:solidFill>
              </a:rPr>
              <a:t>г.Химки</a:t>
            </a:r>
            <a:r>
              <a:rPr lang="ru-RU" sz="1800" b="0" dirty="0">
                <a:solidFill>
                  <a:schemeClr val="tx1"/>
                </a:solidFill>
              </a:rPr>
              <a:t/>
            </a:r>
            <a:br>
              <a:rPr lang="ru-RU" sz="1800" b="0" dirty="0">
                <a:solidFill>
                  <a:schemeClr val="tx1"/>
                </a:solidFill>
              </a:rPr>
            </a:br>
            <a:endParaRPr lang="ru-RU" sz="1800" b="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5496" y="548680"/>
            <a:ext cx="8200421" cy="3450696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8000" b="1" i="1" dirty="0"/>
              <a:t>Великие композиторы России.</a:t>
            </a:r>
          </a:p>
        </p:txBody>
      </p:sp>
    </p:spTree>
    <p:extLst>
      <p:ext uri="{BB962C8B-B14F-4D97-AF65-F5344CB8AC3E}">
        <p14:creationId xmlns:p14="http://schemas.microsoft.com/office/powerpoint/2010/main" val="41561102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0"/>
            <a:ext cx="5328592" cy="6858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600" i="1" dirty="0"/>
              <a:t>С 1923 года Шостакович работал над Первой симфонией. Произведение стало его дипломной работой, премьера прошла в 1926 году в Ленинграде. </a:t>
            </a:r>
            <a:r>
              <a:rPr lang="ru-RU" sz="2600" i="1" dirty="0" smtClean="0"/>
              <a:t>Вскоре </a:t>
            </a:r>
            <a:r>
              <a:rPr lang="ru-RU" sz="2600" i="1" dirty="0"/>
              <a:t>Первая симфония стала известна за пределами Советского Союза. В 1927-м Шостакович участвовал в I Международном конкурсе пианистов имени Шопена в Варшаве. </a:t>
            </a:r>
            <a:r>
              <a:rPr lang="ru-RU" sz="2600" i="1" dirty="0" smtClean="0"/>
              <a:t>Ее </a:t>
            </a:r>
            <a:r>
              <a:rPr lang="ru-RU" sz="2600" i="1" dirty="0"/>
              <a:t>исполнили в Германии и США. Через год после премьеры Первую симфонию Шостаковича играли оркестры всего мира.</a:t>
            </a:r>
          </a:p>
          <a:p>
            <a:pPr marL="0" indent="0">
              <a:buNone/>
            </a:pPr>
            <a:endParaRPr lang="ru-RU" sz="2600" i="1" dirty="0"/>
          </a:p>
        </p:txBody>
      </p:sp>
      <p:pic>
        <p:nvPicPr>
          <p:cNvPr id="9218" name="Picture 2" descr="https://www.belcanto.ru/media/images/uploaded/1211080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1056" y="1700808"/>
            <a:ext cx="3614337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65935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404664"/>
            <a:ext cx="8964488" cy="64533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i="1" dirty="0"/>
              <a:t>В первые месяцы войны Дмитрий Шостакович находился в Ленинграде. Он работал профессором в Консерватории, служил в добровольной пожарной дружине — тушил зажигательные бомбы на крыше Консерватории. Во время дежурств Шостакович писал одну из самых известных своих симфоний — Ленинградскую. </a:t>
            </a:r>
            <a:r>
              <a:rPr lang="ru-RU" i="1" dirty="0" smtClean="0"/>
              <a:t>Впервые </a:t>
            </a:r>
            <a:r>
              <a:rPr lang="ru-RU" i="1" dirty="0"/>
              <a:t>симфонию исполнил в марте 1942 года эвакуированный в Куйбышев оркестр Большого театра. Через несколько дней композицию сыграли в Колонном зале московского Дома союзов.</a:t>
            </a:r>
          </a:p>
          <a:p>
            <a:pPr marL="0" indent="0">
              <a:buNone/>
            </a:pPr>
            <a:endParaRPr lang="ru-RU" i="1" dirty="0"/>
          </a:p>
        </p:txBody>
      </p:sp>
      <p:pic>
        <p:nvPicPr>
          <p:cNvPr id="10242" name="Picture 2" descr="ÐÐ¼Ð¸ÑÑÐ¸Ð¹ Ð¨Ð¾ÑÑÐ°ÐºÐ¾Ð²Ð¸Ñ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563888" y="3822984"/>
            <a:ext cx="4426874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77062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0"/>
            <a:ext cx="7817296" cy="6473952"/>
          </a:xfrm>
        </p:spPr>
        <p:txBody>
          <a:bodyPr/>
          <a:lstStyle/>
          <a:p>
            <a:pPr marL="0" indent="0">
              <a:buNone/>
            </a:pPr>
            <a:r>
              <a:rPr lang="ru-RU" i="1" dirty="0"/>
              <a:t>В августе 1942 года Седьмая симфония прозвучала в блокадном Ленинграде. Ленинградская симфония стала известна всему миру. В Нью-Йорке вышел номер журнала </a:t>
            </a:r>
            <a:r>
              <a:rPr lang="ru-RU" i="1" dirty="0" err="1"/>
              <a:t>Time</a:t>
            </a:r>
            <a:r>
              <a:rPr lang="ru-RU" i="1" dirty="0"/>
              <a:t> с Шостаковичем на обложке. В 1942–1943 годах Ленинградскую симфонию более 60 раз играли в разных концертных залах США.</a:t>
            </a:r>
          </a:p>
        </p:txBody>
      </p:sp>
      <p:pic>
        <p:nvPicPr>
          <p:cNvPr id="11266" name="Picture 2" descr="ÐÐ¼Ð¸ÑÑÐ¸Ð¹ Ð¨Ð¾ÑÑÐ°ÐºÐ¾Ð²Ð¸Ñ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204864"/>
            <a:ext cx="3387968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ÐÐ¼Ð¸ÑÑÐ¸Ð¹ Ð¨Ð¾ÑÑÐ°ÐºÐ¾Ð²Ð¸Ñ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80" y="2708921"/>
            <a:ext cx="4353339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03290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116632"/>
            <a:ext cx="7817296" cy="6357320"/>
          </a:xfrm>
        </p:spPr>
        <p:txBody>
          <a:bodyPr/>
          <a:lstStyle/>
          <a:p>
            <a:pPr marL="0" indent="0">
              <a:buNone/>
            </a:pPr>
            <a:r>
              <a:rPr lang="ru-RU" i="1" dirty="0"/>
              <a:t>Кроме балетов, опер и симфонических произведений Дмитрий Шостакович создавал музыку к кинокартинам — «Простые люди», «Молодая гвардия», «Гамлет», и мультфильмам — «Танцы кукол» и «Сказка о глупом мышонке</a:t>
            </a:r>
            <a:r>
              <a:rPr lang="ru-RU" i="1" dirty="0" smtClean="0"/>
              <a:t>».</a:t>
            </a:r>
            <a:r>
              <a:rPr lang="ru-RU" i="1" dirty="0"/>
              <a:t> В последние годы жизни композитор тяжело болел. Дмитрий Шостакович умер в Москве в августе 1975 года. Его похоронили на Новодевичьем </a:t>
            </a:r>
            <a:r>
              <a:rPr lang="ru-RU" i="1" dirty="0" smtClean="0"/>
              <a:t>кладбище.</a:t>
            </a:r>
            <a:endParaRPr lang="ru-RU" i="1" dirty="0"/>
          </a:p>
        </p:txBody>
      </p:sp>
      <p:pic>
        <p:nvPicPr>
          <p:cNvPr id="12290" name="Picture 2" descr="https://peterburg2.ru/uploads/17/07/31/ga2_BN-II775_4JARVI_12S_201505110710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140968"/>
            <a:ext cx="3600399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5489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077257"/>
            <a:ext cx="8363272" cy="786416"/>
          </a:xfrm>
        </p:spPr>
        <p:txBody>
          <a:bodyPr>
            <a:noAutofit/>
          </a:bodyPr>
          <a:lstStyle/>
          <a:p>
            <a:r>
              <a:rPr lang="ru-RU" sz="6000" b="1" dirty="0"/>
              <a:t>Сергей </a:t>
            </a:r>
            <a:r>
              <a:rPr lang="ru-RU" sz="4400" b="1" dirty="0"/>
              <a:t>Рахманинов</a:t>
            </a:r>
            <a:r>
              <a:rPr lang="ru-RU" sz="6000" b="1" dirty="0"/>
              <a:t/>
            </a:r>
            <a:br>
              <a:rPr lang="ru-RU" sz="6000" b="1" dirty="0"/>
            </a:br>
            <a:endParaRPr lang="ru-RU" sz="6000" dirty="0"/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1" y="908720"/>
            <a:ext cx="6444208" cy="58326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cap="all" dirty="0"/>
              <a:t>С</a:t>
            </a:r>
            <a:r>
              <a:rPr lang="ru-RU" sz="2800" b="1" i="1" dirty="0"/>
              <a:t>ергей Васильевич Рахманинов, потомственный русский дворянин, гениальный пианист и композитор, стал символом русской музыки во всем мире. После Октябрьской революции он эмигрировал в Америку и прожил там последнюю треть жизни, однако музыкальные сочинения Рахманинова были известны всему миру, не исключая и Советского Союза.</a:t>
            </a:r>
            <a:endParaRPr lang="ru-RU" sz="2800" b="1" dirty="0"/>
          </a:p>
          <a:p>
            <a:pPr marL="0" indent="0">
              <a:buNone/>
            </a:pPr>
            <a:endParaRPr lang="ru-RU" sz="2800" b="1" dirty="0"/>
          </a:p>
        </p:txBody>
      </p:sp>
      <p:pic>
        <p:nvPicPr>
          <p:cNvPr id="1026" name="Picture 2" descr="https://f2.mylove.ru/E38edX1cW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420888"/>
            <a:ext cx="2697273" cy="377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091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1" y="0"/>
            <a:ext cx="5220071" cy="685800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3300" b="1" i="1" dirty="0"/>
              <a:t>Сергей Рахманинов родился в усадьбе Семеново Новгородской губернии в апреле 1873 года. Семья Рахманиновых была очень музыкальна. Первой учительницей музыки Сергея Рахманинова стала его мать Любовь Рахманинова.  Осенью 1882 года мальчик поступил на младшее отделение Петербургской консерватории. В 1888 году Рахманинов продолжил обучение на старшем отделении Московской консерватории. Он окончил консерваторию как пианист и композитор, получив Большую золотую медаль за дипломную работу — одноактную оперу «Алеко». Чайковский, который принимал экзамен у юного композитора, поставил опере оценку «пять с тремя плюсами» и рекомендовал ее к постановке в Большом театре.</a:t>
            </a:r>
          </a:p>
          <a:p>
            <a:endParaRPr lang="ru-RU" b="1" dirty="0"/>
          </a:p>
        </p:txBody>
      </p:sp>
      <p:pic>
        <p:nvPicPr>
          <p:cNvPr id="2050" name="Picture 2" descr="https://labuda.blog/wp-content/uploads/2019/03/0021bdcc52850c252b4ba21703e302d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340768"/>
            <a:ext cx="3703432" cy="513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9618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19075" y="227013"/>
            <a:ext cx="7477125" cy="458787"/>
          </a:xfrm>
        </p:spPr>
        <p:txBody>
          <a:bodyPr>
            <a:normAutofit fontScale="90000"/>
          </a:bodyPr>
          <a:lstStyle/>
          <a:p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endParaRPr lang="ru-RU" sz="240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7386638" cy="3657600"/>
          </a:xfrm>
        </p:spPr>
        <p:txBody>
          <a:bodyPr>
            <a:noAutofit/>
          </a:bodyPr>
          <a:lstStyle/>
          <a:p>
            <a:pPr>
              <a:buFontTx/>
              <a:buNone/>
            </a:pPr>
            <a:r>
              <a:rPr lang="ru-RU" b="1" i="1" dirty="0"/>
              <a:t>Наиболее значительное из ранних произведений — одноактная опера «Алеко» на сюжет А. С. Пушкина. Она была закончена в небывало короткий срок — чуть больше двух недель. Экзамен состоялся 7 мая 1892 г.; комиссия поставила Рахманинову высшую оценку, ему была присуждена Большая золотая медаль. Премьера «Алеко» в Большом театре состоялась 27 апреля 1893 г. и имела огромный успех. </a:t>
            </a:r>
          </a:p>
        </p:txBody>
      </p:sp>
      <p:pic>
        <p:nvPicPr>
          <p:cNvPr id="24596" name="Picture 20" descr="i?id=d966ed0cb958bd1f30adbd7e641d4c83&amp;n=33&amp;h=190&amp;w=28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191000"/>
            <a:ext cx="3400425" cy="249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98" name="AutoShape 22" descr="04lab7of81221942313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24600" name="Picture 24" descr="04lab7of812219423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1587" y="4005064"/>
            <a:ext cx="3581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5030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7696200" cy="685800"/>
          </a:xfrm>
        </p:spPr>
        <p:txBody>
          <a:bodyPr>
            <a:normAutofit fontScale="90000"/>
          </a:bodyPr>
          <a:lstStyle/>
          <a:p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endParaRPr lang="ru-RU" sz="240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7386638" cy="4572000"/>
          </a:xfrm>
        </p:spPr>
        <p:txBody>
          <a:bodyPr/>
          <a:lstStyle/>
          <a:p>
            <a:pPr lvl="3"/>
            <a:endParaRPr lang="ru-RU"/>
          </a:p>
          <a:p>
            <a:pPr lvl="3"/>
            <a:endParaRPr lang="ru-RU"/>
          </a:p>
          <a:p>
            <a:pPr lvl="3"/>
            <a:endParaRPr lang="ru-RU"/>
          </a:p>
          <a:p>
            <a:pPr lvl="3"/>
            <a:endParaRPr lang="ru-RU"/>
          </a:p>
        </p:txBody>
      </p:sp>
      <p:sp>
        <p:nvSpPr>
          <p:cNvPr id="5154" name="Rectangle 34"/>
          <p:cNvSpPr>
            <a:spLocks noChangeArrowheads="1"/>
          </p:cNvSpPr>
          <p:nvPr/>
        </p:nvSpPr>
        <p:spPr bwMode="auto">
          <a:xfrm>
            <a:off x="35496" y="1106"/>
            <a:ext cx="8856984" cy="3693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ru-RU" b="1" i="1" dirty="0"/>
              <a:t>Знаменательным событием в истории русской музыки стал приход Рахманинова осенью 1904 г. в Большой театр на пост дирижёра и руководителя русского репертуара. В тот же год композитор завершил свои оперы «Скупой рыцарь» и «Франческа да Римини». После двух сезонов Рахманинов ушёл из театра и поселился сначала в Италии, а затем в Дрездене.</a:t>
            </a:r>
          </a:p>
          <a:p>
            <a:pPr algn="ctr"/>
            <a:r>
              <a:rPr lang="ru-RU" b="1" i="1" dirty="0"/>
              <a:t>Здесь была написана симфоническая поэма «Остров мёртвых». В марте 1908 г. Сергей Васильевич вошёл в состав Московской дирекции Русского музыкального общества, а осенью 1909 г., вместе с А. Н. Скрябиным и Н. К. </a:t>
            </a:r>
            <a:r>
              <a:rPr lang="ru-RU" b="1" i="1" dirty="0" err="1"/>
              <a:t>Метнером</a:t>
            </a:r>
            <a:r>
              <a:rPr lang="ru-RU" b="1" i="1" dirty="0"/>
              <a:t>, — в Совет Российского музыкального издательства.</a:t>
            </a:r>
            <a:br>
              <a:rPr lang="ru-RU" b="1" i="1" dirty="0"/>
            </a:br>
            <a:r>
              <a:rPr lang="ru-RU" b="1" i="1" dirty="0"/>
              <a:t>В это же время он создал хоровые циклы «Литургия святого Иоанна Златоуста» и «Всенощная».</a:t>
            </a:r>
          </a:p>
        </p:txBody>
      </p:sp>
      <p:pic>
        <p:nvPicPr>
          <p:cNvPr id="5156" name="Picture 36" descr="481341_skupoj-ryits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114800"/>
            <a:ext cx="2133600" cy="255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58" name="Picture 38" descr="maxresdefaul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114800"/>
            <a:ext cx="4391025" cy="247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57598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2856706"/>
            <a:ext cx="7477125" cy="1143000"/>
          </a:xfrm>
        </p:spPr>
        <p:txBody>
          <a:bodyPr>
            <a:noAutofit/>
          </a:bodyPr>
          <a:lstStyle/>
          <a:p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18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Осенью 1915 г. появился «Вокализ», посвящённый певице А. В. Неждановой. Всего Рахманинов написал около 80 романсов.</a:t>
            </a:r>
            <a:br>
              <a:rPr lang="ru-RU" sz="18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8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1917 г. положение в стране обострилось, и композитор, воспользовавшись приглашением на гастроли в Стокгольм, выехал 15 декабря за границу. Он не предполагал, что покидает Россию навсегда. После гастролей по Скандинавии Рахманинов прибыл в Нью-Йорк.</a:t>
            </a:r>
            <a:br>
              <a:rPr lang="ru-RU" sz="18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8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Летом 1940 г. он закончил своё последнее крупное сочинение — «Симфонические танцы».</a:t>
            </a:r>
            <a:br>
              <a:rPr lang="ru-RU" sz="18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8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 февраля 1943 г. состоялся последний концерт великого музыканта.</a:t>
            </a:r>
            <a:br>
              <a:rPr lang="ru-RU" sz="18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8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Скончался 28 марта 1943 г. в Калифорнии.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3525" y="1371600"/>
            <a:ext cx="7386638" cy="4724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400" dirty="0"/>
              <a:t/>
            </a:r>
            <a:br>
              <a:rPr lang="ru-RU" sz="400" dirty="0"/>
            </a:br>
            <a:endParaRPr lang="ru-RU" sz="400" dirty="0"/>
          </a:p>
        </p:txBody>
      </p:sp>
      <p:sp>
        <p:nvSpPr>
          <p:cNvPr id="23580" name="Rectangle 28"/>
          <p:cNvSpPr>
            <a:spLocks noChangeArrowheads="1"/>
          </p:cNvSpPr>
          <p:nvPr/>
        </p:nvSpPr>
        <p:spPr bwMode="auto">
          <a:xfrm>
            <a:off x="4478338" y="324485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endParaRPr lang="ru-RU"/>
          </a:p>
        </p:txBody>
      </p:sp>
      <p:pic>
        <p:nvPicPr>
          <p:cNvPr id="23588" name="Picture 36" descr="i?id=79b5e9c26f98c2b47db6a361a48b0298&amp;n=33&amp;h=190&amp;w=26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785686"/>
            <a:ext cx="2495550" cy="180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90" name="Picture 38" descr="excurs_25174_60952_novgorodpamyatnikrahmaninov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293096"/>
            <a:ext cx="2819400" cy="24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66076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Дмитрий Шостакович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908720"/>
            <a:ext cx="5544616" cy="59492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cap="all" dirty="0"/>
              <a:t>Д</a:t>
            </a:r>
            <a:r>
              <a:rPr lang="ru-RU" sz="2800" i="1" dirty="0"/>
              <a:t>митрий Шостакович стал всемирно известным композитором в 20 лет, когда его Первая симфония прозвучала в концертных залах СССР, Европы и США. Через 10 лет его оперы и балеты шли в ведущих театрах мира. 15 симфоний Шостаковича современники называли «великой эпохой русской и мировой музыки».</a:t>
            </a:r>
            <a:endParaRPr lang="ru-RU" sz="2800" dirty="0"/>
          </a:p>
        </p:txBody>
      </p:sp>
      <p:pic>
        <p:nvPicPr>
          <p:cNvPr id="3074" name="Picture 2" descr="http://obshe.net/upload/000/u10/68/82/f87d5fb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628800"/>
            <a:ext cx="3465267" cy="3983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94139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40050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i="1" dirty="0"/>
              <a:t>Дмитрий Шостакович родился в Санкт-Петербурге в 1906 году. Его отец работал инженером и страстно любил музыку, мать была пианисткой. Она давала сыну первые уроки игры на фортепиано. В 11 лет Дмитрий Шостакович начал заниматься в частной музыкальной школе. Преподаватели отмечали его исполнительский талант, прекрасную память и абсолютный слух.</a:t>
            </a:r>
            <a:endParaRPr lang="ru-RU" sz="2800" i="1" dirty="0"/>
          </a:p>
        </p:txBody>
      </p:sp>
      <p:pic>
        <p:nvPicPr>
          <p:cNvPr id="7170" name="Picture 2" descr="http://shostakovich.ru.mastertest.ru/media/1907/h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717032"/>
            <a:ext cx="3894312" cy="2920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cdnimg.rg.ru/i/gallery/57bf9777/1_f1ae8a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501008"/>
            <a:ext cx="3678290" cy="2453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9887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5496" y="2492896"/>
            <a:ext cx="9073008" cy="43651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i="1" dirty="0"/>
              <a:t>В 13 лет юный пианист уже поступил в Петроградскую консерваторию по классу фортепиано, а через два года — на факультет композиции</a:t>
            </a:r>
            <a:r>
              <a:rPr lang="ru-RU" sz="2800" i="1" dirty="0" smtClean="0"/>
              <a:t>.</a:t>
            </a:r>
            <a:r>
              <a:rPr lang="ru-RU" sz="2800" i="1" dirty="0"/>
              <a:t> Шостакович работал в кинотеатре тапером. Во время сеансов он экспериментировал с темпом композиций, подбирал для персонажей ведущие мелодии, выстраивал музыкальные эпизоды. Позже он использовал лучшие из этих фрагментов в своих сочинениях.</a:t>
            </a:r>
            <a:endParaRPr lang="ru-RU" sz="2800" i="1" dirty="0"/>
          </a:p>
        </p:txBody>
      </p:sp>
      <p:pic>
        <p:nvPicPr>
          <p:cNvPr id="8194" name="Picture 2" descr="http://classicfm.bg/web/files/article_images/2015/04/2327/666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16632"/>
            <a:ext cx="3482251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3974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60</TotalTime>
  <Words>666</Words>
  <Application>Microsoft Office PowerPoint</Application>
  <PresentationFormat>Экран (4:3)</PresentationFormat>
  <Paragraphs>22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Автор: Морозова Ольга Вячеславовна, Учитель начальных классов МБОУ СОШ №28 г.Химки </vt:lpstr>
      <vt:lpstr>Сергей Рахманинов </vt:lpstr>
      <vt:lpstr>Презентация PowerPoint</vt:lpstr>
      <vt:lpstr>             </vt:lpstr>
      <vt:lpstr>          </vt:lpstr>
      <vt:lpstr>            Осенью 1915 г. появился «Вокализ», посвящённый певице А. В. Неждановой. Всего Рахманинов написал около 80 романсов. В 1917 г. положение в стране обострилось, и композитор, воспользовавшись приглашением на гастроли в Стокгольм, выехал 15 декабря за границу. Он не предполагал, что покидает Россию навсегда. После гастролей по Скандинавии Рахманинов прибыл в Нью-Йорк. Летом 1940 г. он закончил своё последнее крупное сочинение — «Симфонические танцы». 5 февраля 1943 г. состоялся последний концерт великого музыканта. Скончался 28 марта 1943 г. в Калифорнии.</vt:lpstr>
      <vt:lpstr>Дмитрий Шостакович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Автор: Морозова Ольга Вячеславовна, Учитель начальных классов МБОУ СОШ №28 г.Химки</dc:title>
  <dc:creator>teacher</dc:creator>
  <cp:lastModifiedBy>teacher</cp:lastModifiedBy>
  <cp:revision>7</cp:revision>
  <dcterms:created xsi:type="dcterms:W3CDTF">2019-10-10T12:34:16Z</dcterms:created>
  <dcterms:modified xsi:type="dcterms:W3CDTF">2019-10-10T13:34:56Z</dcterms:modified>
</cp:coreProperties>
</file>