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15ED9-48E4-4116-941F-CB7FCEEF5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DE91DA-72F0-4E7C-9D4D-256D330573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F1EFB3-6DFD-4CF0-918F-9022CCB2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564F09-9F32-4FCB-BFB0-494BE14AE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9FCFC-B5A4-44CF-AB55-B9023549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1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404E6-EA75-4486-B9FF-402D0A59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050FE4-3B2D-40DE-AC29-F1734B613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F4A49-2ADF-461B-ADD9-BE0487AB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8D9781-A292-449D-AE84-3602FAEA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ACD98E-ED7D-4C85-A081-196B0C9F2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7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F19F06-1569-4E95-BD27-F75ACA23B9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8BE89F-5A12-4B09-9472-F8A9031A9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91EC84-C3F2-4349-A2EB-93FB9EE8B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FD474-68D5-4A85-9178-43C8D7F4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5804F-D247-4D7B-BAEA-ACE995A06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5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9056-A533-4F0C-AD9D-1159A4F6B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0A6414-6EB3-418B-9B1D-D6268D96B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63B4F6-0B53-4599-B89C-C3066F6E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104CEA-2238-4F2D-A54E-8D42AC82B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C261F4-042A-472E-8960-62E3EF8D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4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F9DDA-F295-4DBB-8DCA-19050A4A2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6D7E3-D4D5-472C-85D7-FA09903D0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A1BD0A-D11D-4DA7-ADE1-33845DB2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65DE6-8BAD-4FC2-8117-E3CDC1B6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A560BD-8920-4DE8-88F1-145CCA6CA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59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617FD-D0BA-4CC9-A4A3-1069110D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19A3C-669B-436B-8CC3-9A091DFE5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9E6AC4-BF7F-40BE-8B50-9B32B76F2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30019F-9BDD-42EB-A6AA-19C191B4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556A72-38A4-4F63-BB3C-30D52120F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3FED68-733A-4AFA-9705-44F7401A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CA442-782D-4D03-B899-C36261E8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0B6A7E-226A-4AFF-B5DE-E5FEAB483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53F47C-4E32-4A9F-B608-3355EF6C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30EAA5-99F0-4B93-9B45-E5DF77746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B8045F-4BE5-475C-BF51-A7A7498B5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82FF70-1C68-4D62-9DAE-02D9B3ED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AB9C-1511-43EA-8DFC-356A6341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CD1EBE-52EC-4ED8-8897-BF7AB0CD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2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2E8C53-FFB3-4C92-AA36-E5B4AD5EB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0E49D-C558-413D-BD55-5000698E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55040E-59D1-4C46-AED5-3EA133FC8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D35DFD-B2A0-459E-B510-529CC0C5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59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FD5800-D1B0-41CF-BE12-340BE728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5AFB4A-9993-4894-920E-5DE840AD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D32F9-FED2-4CAB-8E15-0A227A45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3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62DC40-26AD-4EB1-BBA0-BFB00431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23575-BA4B-4AD6-8B1E-C3323501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F5A55B-26C4-4666-AF24-C8DCE40A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465C02-A6CB-4080-A708-E00C242B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418C3D-9FCB-4ADB-AA9E-0D39E618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79702-4B5A-4B17-8271-83E167D5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89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8C98-7D72-401E-AC5B-1E68E13EA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BBE35F-B00D-4A7D-93ED-1229BFA33F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805C41-E3EA-423F-9356-DC0BEC0C7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217CA1-256A-4FF8-BD81-D1A49CD41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620C53-5D36-436E-9E88-561F524A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95E13D-8130-4C8C-9E45-027754C4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9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6E583-39E4-4AE4-ACD0-9AA754EC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6E541-8042-43C0-8653-BBD38E1F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99CFE-0D7C-4E9F-A8CD-8437903F2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3AD58-9B0A-464C-9FBD-73E028D2850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1FB5C6-46C9-4EB1-977A-735EA65BD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E8FB3-92E7-42B0-8905-9996C172F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86290-E508-4166-B1F3-E2C1C0AAC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38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A2F6AD-5D70-4CB3-ADED-270E23B2F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8000"/>
          </a:xfr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документов в связи с особенностями их материальной основы (пергамент, бумага тряпичной ручной выделки и машинного производства, береста, пальмовые листья, фотопленка, электронные диски)</a:t>
            </a:r>
          </a:p>
        </p:txBody>
      </p:sp>
    </p:spTree>
    <p:extLst>
      <p:ext uri="{BB962C8B-B14F-4D97-AF65-F5344CB8AC3E}">
        <p14:creationId xmlns:p14="http://schemas.microsoft.com/office/powerpoint/2010/main" val="3112644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D3600D-CDD2-4563-93FE-80AB526B9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письменные знаки вырезали, выдавливали на камне, кости, дереве, глине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D81367-8D88-45E3-A5DE-BD089374AD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" y="1376038"/>
            <a:ext cx="3604334" cy="282209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421F8E-6D8D-43F0-8AD1-55EF8D2EF0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561" y="1376038"/>
            <a:ext cx="4364948" cy="282266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C3972F-EA93-4932-9162-E2467FC08A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10774" y="721868"/>
            <a:ext cx="2849395" cy="41799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B694EA-590C-4178-8D83-BE580FD367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298" y="4227920"/>
            <a:ext cx="4179929" cy="256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4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4A7C81-90B3-4448-B69C-7E6E02B95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ОСД — это задачи сохранения документов как материальных объектов, созданных в разное время, чаще всего недолговечных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(лат. — свидетельство) — материальный носитель с зафиксированной на нем любым способом информацией (записью), предназначенной для ее передачи в пространстве и во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282786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BB800D3-0DC8-4C96-9296-1912C6D94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носитель (бумага, 	информационные знаки                     пленка и т.п.)			(текст, рисунок, 									фотоснимок,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магнитная запись и т.п.)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82B6ED33-155D-4F68-A032-672C3AE72D23}"/>
              </a:ext>
            </a:extLst>
          </p:cNvPr>
          <p:cNvCxnSpPr/>
          <p:nvPr/>
        </p:nvCxnSpPr>
        <p:spPr>
          <a:xfrm flipH="1">
            <a:off x="3533934" y="1549065"/>
            <a:ext cx="1775534" cy="1393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EFA03DA3-4F8B-4C48-9275-CA93CAEC3ACB}"/>
              </a:ext>
            </a:extLst>
          </p:cNvPr>
          <p:cNvCxnSpPr>
            <a:cxnSpLocks/>
          </p:cNvCxnSpPr>
          <p:nvPr/>
        </p:nvCxnSpPr>
        <p:spPr>
          <a:xfrm>
            <a:off x="6699682" y="1549065"/>
            <a:ext cx="1734104" cy="1393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24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965554-0C0F-4944-82A0-044DFAE0E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обществе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массовый общественный продукт с низкой долговечностью, создаваемый на основе дешевых материалов и машинных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68404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CAEC66-CECF-42C9-9592-81143F093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архивный фонд формировался и формируется на основе обычных документопотоков и именно видовой состав последних предопределяет специфику, состояние, свойства крупных массивов архивных документов (фондов, описей, коллекций и т.п.)</a:t>
            </a:r>
          </a:p>
        </p:txBody>
      </p:sp>
    </p:spTree>
    <p:extLst>
      <p:ext uri="{BB962C8B-B14F-4D97-AF65-F5344CB8AC3E}">
        <p14:creationId xmlns:p14="http://schemas.microsoft.com/office/powerpoint/2010/main" val="7673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7E1ED8F-9C8B-4247-B560-87200F819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Документ прошел временной путь в 50 веков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Из них: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49 веков длилась эра рукописей; 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лишь одно столетие – период машинных технологий создания документа;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примерно 10 последних лет – электронные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2703376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5DD093-461D-40AE-86E6-C0BA2ACF0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Письменность возникла у разных народов на рубеже 40 века до н.э.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 разных народов, в разных концах Земли появляется алфавит и свои системы письменности: словесно-слоговая клинопись шумеров и изобразительные иероглифы египтян (30-29 вв. до н.э.); финикийское, китайское, греческое, латинское, индийское письмо (15-5 вв. до н.э.)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1FEC3D4-60FD-4E7A-9E31-5638C6A77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99" y="3094161"/>
            <a:ext cx="6351644" cy="37638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C88C49-5A9A-49EE-B450-DE9ABA566D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404" y="3266984"/>
            <a:ext cx="5859697" cy="359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93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7167FFE-E07E-406A-B886-83044848B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цифры (счисление) появились у египтян и вавилонян (60-знаковая система)</a:t>
            </a:r>
          </a:p>
          <a:p>
            <a:pPr marL="0" indent="0" algn="ctr">
              <a:buNone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древних греков цифрами служили буквы алфавита</a:t>
            </a:r>
          </a:p>
          <a:p>
            <a:pPr marL="0" indent="0" algn="ctr">
              <a:buNone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средние века в Европе пользовались системой римских цифр, а с 13-15 века — десятичной системой арабских цифр (из Индии)</a:t>
            </a:r>
          </a:p>
          <a:p>
            <a:pPr marL="0" indent="0" algn="ctr">
              <a:buNone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при создании электронных записей используют двоичный код (цифры 0 и 1) </a:t>
            </a:r>
          </a:p>
        </p:txBody>
      </p:sp>
    </p:spTree>
    <p:extLst>
      <p:ext uri="{BB962C8B-B14F-4D97-AF65-F5344CB8AC3E}">
        <p14:creationId xmlns:p14="http://schemas.microsoft.com/office/powerpoint/2010/main" val="2110775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A9CD31F-3A73-4BFF-8094-3EE962C30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Кириллица — славянская азбука </a:t>
            </a:r>
          </a:p>
          <a:p>
            <a:pPr marL="0" indent="0">
              <a:buNone/>
            </a:pP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Реформированна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1708 г. 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на основе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греческого алфавита,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последний — на базе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финикийского письма </a:t>
            </a:r>
          </a:p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(15 в. до н.э.)</a:t>
            </a:r>
          </a:p>
          <a:p>
            <a:pPr marL="0" indent="0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FC0675-E052-4D63-9526-63E310D3A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604" y="1482571"/>
            <a:ext cx="5513640" cy="529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50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244</Words>
  <Application>Microsoft Office PowerPoint</Application>
  <PresentationFormat>Широкоэкранный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2019-01-21T06:11:06Z</dcterms:created>
  <dcterms:modified xsi:type="dcterms:W3CDTF">2019-10-10T10:41:25Z</dcterms:modified>
</cp:coreProperties>
</file>