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5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15ED9-48E4-4116-941F-CB7FCEEF57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DE91DA-72F0-4E7C-9D4D-256D33057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F1EFB3-6DFD-4CF0-918F-9022CCB24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564F09-9F32-4FCB-BFB0-494BE14AE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39FCFC-B5A4-44CF-AB55-B9023549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1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0404E6-EA75-4486-B9FF-402D0A59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050FE4-3B2D-40DE-AC29-F1734B613B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0F4A49-2ADF-461B-ADD9-BE0487AB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8D9781-A292-449D-AE84-3602FAEAE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ACD98E-ED7D-4C85-A081-196B0C9F2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73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7F19F06-1569-4E95-BD27-F75ACA23B9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8BE89F-5A12-4B09-9472-F8A9031A9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91EC84-C3F2-4349-A2EB-93FB9EE8B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9FD474-68D5-4A85-9178-43C8D7F42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35804F-D247-4D7B-BAEA-ACE995A06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5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39056-A533-4F0C-AD9D-1159A4F6B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0A6414-6EB3-418B-9B1D-D6268D96B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63B4F6-0B53-4599-B89C-C3066F6E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104CEA-2238-4F2D-A54E-8D42AC82B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C261F4-042A-472E-8960-62E3EF8DE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4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F9DDA-F295-4DBB-8DCA-19050A4A2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86D7E3-D4D5-472C-85D7-FA09903D0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A1BD0A-D11D-4DA7-ADE1-33845DB2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965DE6-8BAD-4FC2-8117-E3CDC1B6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A560BD-8920-4DE8-88F1-145CCA6CA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59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617FD-D0BA-4CC9-A4A3-1069110D6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319A3C-669B-436B-8CC3-9A091DFE5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9E6AC4-BF7F-40BE-8B50-9B32B76F2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30019F-9BDD-42EB-A6AA-19C191B4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556A72-38A4-4F63-BB3C-30D52120F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3FED68-733A-4AFA-9705-44F7401A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38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2CA442-782D-4D03-B899-C36261E87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0B6A7E-226A-4AFF-B5DE-E5FEAB483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53F47C-4E32-4A9F-B608-3355EF6CE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30EAA5-99F0-4B93-9B45-E5DF77746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9B8045F-4BE5-475C-BF51-A7A7498B5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282FF70-1C68-4D62-9DAE-02D9B3ED2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627AB9C-1511-43EA-8DFC-356A6341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FCD1EBE-52EC-4ED8-8897-BF7AB0CDC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2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E8C53-FFB3-4C92-AA36-E5B4AD5EB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D10E49D-C558-413D-BD55-5000698E7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255040E-59D1-4C46-AED5-3EA133FC8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9D35DFD-B2A0-459E-B510-529CC0C51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59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FD5800-D1B0-41CF-BE12-340BE7282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A5AFB4A-9993-4894-920E-5DE840AD9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3D32F9-FED2-4CAB-8E15-0A227A45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3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62DC40-26AD-4EB1-BBA0-BFB004313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623575-BA4B-4AD6-8B1E-C33235013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CF5A55B-26C4-4666-AF24-C8DCE40A8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465C02-A6CB-4080-A708-E00C242B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418C3D-9FCB-4ADB-AA9E-0D39E618A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D79702-4B5A-4B17-8271-83E167D5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89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48C98-7D72-401E-AC5B-1E68E13EA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BBE35F-B00D-4A7D-93ED-1229BFA33F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805C41-E3EA-423F-9356-DC0BEC0C7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217CA1-256A-4FF8-BD81-D1A49CD41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620C53-5D36-436E-9E88-561F524A6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95E13D-8130-4C8C-9E45-027754C4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C6E583-39E4-4AE4-ACD0-9AA754EC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76E541-8042-43C0-8653-BBD38E1F4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E99CFE-0D7C-4E9F-A8CD-8437903F2C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1FB5C6-46C9-4EB1-977A-735EA65BD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5E8FB3-92E7-42B0-8905-9996C172F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3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896ABAE-F0B8-484F-92D2-0EC53E564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179" y="2570086"/>
            <a:ext cx="5894773" cy="42879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CCCBFB-5915-4E8C-B8E0-2A07103A96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0924" y="3233691"/>
            <a:ext cx="4139953" cy="2483972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AEA2FC1E-F41D-401E-8DE9-92F85FEFD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30-м веке до н.э.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Руками египтян был создан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ПАПИРУС — прообраз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современной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957B676-89F1-40D8-A441-0EE787EE17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0496" y="1"/>
            <a:ext cx="5001504" cy="332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036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5786FA3-67E3-4466-BE39-8237215A6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папируса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CD304A8-8745-42E1-B543-82E03441A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922" y="882285"/>
            <a:ext cx="8724802" cy="590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444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6B1A8F1-995A-48EC-886B-F8326A71C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Долговечность папируса оценивают примерно в 5 тысяч лет, много папирусных рукописей дошло до наших дней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DE16AD-B544-437D-B1EC-D9986681F4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431" y="2446079"/>
            <a:ext cx="7409404" cy="416778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4A570B-9D8B-44D2-A021-C42433462B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57273"/>
            <a:ext cx="5693659" cy="348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616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3DBBD2-0C4D-46EC-9C33-DCA8A0B369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7537" y="97655"/>
            <a:ext cx="6104463" cy="3204842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EDD2771-F79E-46A1-A78E-2BF58C28B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г. Пергаме (Малая Азия)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пергамент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(«кожаная бумага») —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великолепный,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долговечный в хранении,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износостойкий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письма,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применявшийся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18 веков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(2-3 вв. до н.э. —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16 в н.э.)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C56865-5EE4-4D13-B3AF-69657AE4BC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1" y="3357775"/>
            <a:ext cx="5995385" cy="340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16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F56A879-87E8-4F04-BB83-CDAF236FBC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856" y="1253539"/>
            <a:ext cx="7682144" cy="5537878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94F6BB9-2357-472D-BF96-B0746BEE6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Иногда пергамент окрашивали в разные цвета, текст писали золотыми и серебряными красками,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отделывая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рукопись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разноцветными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заставками,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инициалами,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рисунками</a:t>
            </a:r>
          </a:p>
        </p:txBody>
      </p:sp>
    </p:spTree>
    <p:extLst>
      <p:ext uri="{BB962C8B-B14F-4D97-AF65-F5344CB8AC3E}">
        <p14:creationId xmlns:p14="http://schemas.microsoft.com/office/powerpoint/2010/main" val="12245256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84</Words>
  <Application>Microsoft Office PowerPoint</Application>
  <PresentationFormat>Широкоэкранный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2019-01-21T06:11:06Z</dcterms:created>
  <dcterms:modified xsi:type="dcterms:W3CDTF">2019-10-10T10:44:57Z</dcterms:modified>
</cp:coreProperties>
</file>