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F15ED9-48E4-4116-941F-CB7FCEEF57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4DE91DA-72F0-4E7C-9D4D-256D330573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9F1EFB3-6DFD-4CF0-918F-9022CCB24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1564F09-9F32-4FCB-BFB0-494BE14AE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739FCFC-B5A4-44CF-AB55-B90235491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415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0404E6-EA75-4486-B9FF-402D0A599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9050FE4-3B2D-40DE-AC29-F1734B613B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D0F4A49-2ADF-461B-ADD9-BE0487AB6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E8D9781-A292-449D-AE84-3602FAEAE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ACD98E-ED7D-4C85-A081-196B0C9F2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873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7F19F06-1569-4E95-BD27-F75ACA23B9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A8BE89F-5A12-4B09-9472-F8A9031A97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791EC84-C3F2-4349-A2EB-93FB9EE8B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29FD474-68D5-4A85-9178-43C8D7F42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B35804F-D247-4D7B-BAEA-ACE995A06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159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E39056-A533-4F0C-AD9D-1159A4F6B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F0A6414-6EB3-418B-9B1D-D6268D96B1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263B4F6-0B53-4599-B89C-C3066F6E5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4104CEA-2238-4F2D-A54E-8D42AC82B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0C261F4-042A-472E-8960-62E3EF8DE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742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7F9DDA-F295-4DBB-8DCA-19050A4A2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686D7E3-D4D5-472C-85D7-FA09903D06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A1BD0A-D11D-4DA7-ADE1-33845DB2E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7965DE6-8BAD-4FC2-8117-E3CDC1B68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A560BD-8920-4DE8-88F1-145CCA6CA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596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8617FD-D0BA-4CC9-A4A3-1069110D6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4319A3C-669B-436B-8CC3-9A091DFE5B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59E6AC4-BF7F-40BE-8B50-9B32B76F23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C30019F-9BDD-42EB-A6AA-19C191B48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E556A72-38A4-4F63-BB3C-30D52120F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13FED68-733A-4AFA-9705-44F7401A6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380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2CA442-782D-4D03-B899-C36261E87B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60B6A7E-226A-4AFF-B5DE-E5FEAB483E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D53F47C-4E32-4A9F-B608-3355EF6CEB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D30EAA5-99F0-4B93-9B45-E5DF77746D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9B8045F-4BE5-475C-BF51-A7A7498B59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282FF70-1C68-4D62-9DAE-02D9B3ED2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627AB9C-1511-43EA-8DFC-356A63414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FCD1EBE-52EC-4ED8-8897-BF7AB0CDC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424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2E8C53-FFB3-4C92-AA36-E5B4AD5EB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D10E49D-C558-413D-BD55-5000698E7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255040E-59D1-4C46-AED5-3EA133FC8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9D35DFD-B2A0-459E-B510-529CC0C51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595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FFD5800-D1B0-41CF-BE12-340BE7282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A5AFB4A-9993-4894-920E-5DE840AD9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03D32F9-FED2-4CAB-8E15-0A227A454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930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62DC40-26AD-4EB1-BBA0-BFB004313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C623575-BA4B-4AD6-8B1E-C332350137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CF5A55B-26C4-4666-AF24-C8DCE40A82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6465C02-A6CB-4080-A708-E00C242BA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F418C3D-9FCB-4ADB-AA9E-0D39E618A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DD79702-4B5A-4B17-8271-83E167D5B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899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E48C98-7D72-401E-AC5B-1E68E13EA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0BBE35F-B00D-4A7D-93ED-1229BFA33F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E805C41-E3EA-423F-9356-DC0BEC0C7B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7217CA1-256A-4FF8-BD81-D1A49CD41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C620C53-5D36-436E-9E88-561F524A6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B95E13D-8130-4C8C-9E45-027754C4D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291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C6E583-39E4-4AE4-ACD0-9AA754EC3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A76E541-8042-43C0-8653-BBD38E1F47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4E99CFE-0D7C-4E9F-A8CD-8437903F2C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11FB5C6-46C9-4EB1-977A-735EA65BD8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75E8FB3-92E7-42B0-8905-9996C172F7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438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CCE3F3B-DBE9-4BE0-B7A4-B8010D2C1C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1999" cy="6858000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Прочность и долговечность пергамента была столь велика (5-6 тыс. лет)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BFFD274-30D7-43AB-9B27-B5CB2EDDE0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5996" y="2903006"/>
            <a:ext cx="6386003" cy="395383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2A8EDC4-3869-44C3-825F-28AB32B77C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43" y="1367159"/>
            <a:ext cx="5855939" cy="3750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166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72BAD8E-6A24-43BC-A416-594CCDCEFF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7999"/>
          </a:xfrm>
          <a:ln w="28575"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Индии, Индокитае, Вьетнаме писали на пальмовых листьях (6 в. до н.э.)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08F7C93-5A37-4314-914C-B5109DD8A7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533" y="1479414"/>
            <a:ext cx="10074933" cy="529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5103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32</Words>
  <Application>Microsoft Office PowerPoint</Application>
  <PresentationFormat>Широкоэкранный</PresentationFormat>
  <Paragraphs>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28</cp:revision>
  <dcterms:created xsi:type="dcterms:W3CDTF">2019-01-21T06:11:06Z</dcterms:created>
  <dcterms:modified xsi:type="dcterms:W3CDTF">2019-10-10T10:55:28Z</dcterms:modified>
</cp:coreProperties>
</file>