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5ED9-48E4-4116-941F-CB7FCEEF5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E91DA-72F0-4E7C-9D4D-256D3305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EFB3-6DFD-4CF0-918F-9022CCB2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64F09-9F32-4FCB-BFB0-494BE14A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9FCFC-B5A4-44CF-AB55-B9023549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404E6-EA75-4486-B9FF-402D0A59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050FE4-3B2D-40DE-AC29-F1734B613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F4A49-2ADF-461B-ADD9-BE0487AB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D9781-A292-449D-AE84-3602FAEA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ACD98E-ED7D-4C85-A081-196B0C9F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F19F06-1569-4E95-BD27-F75ACA23B9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8BE89F-5A12-4B09-9472-F8A9031A9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1EC84-C3F2-4349-A2EB-93FB9EE8B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FD474-68D5-4A85-9178-43C8D7F4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5804F-D247-4D7B-BAEA-ACE995A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5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9056-A533-4F0C-AD9D-1159A4F6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A6414-6EB3-418B-9B1D-D6268D96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63B4F6-0B53-4599-B89C-C3066F6E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04CEA-2238-4F2D-A54E-8D42AC82B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261F4-042A-472E-8960-62E3EF8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F9DDA-F295-4DBB-8DCA-19050A4A2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6D7E3-D4D5-472C-85D7-FA09903D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A1BD0A-D11D-4DA7-ADE1-33845DB2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65DE6-8BAD-4FC2-8117-E3CDC1B6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A560BD-8920-4DE8-88F1-145CCA6C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617FD-D0BA-4CC9-A4A3-1069110D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19A3C-669B-436B-8CC3-9A091DFE5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9E6AC4-BF7F-40BE-8B50-9B32B76F2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30019F-9BDD-42EB-A6AA-19C191B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556A72-38A4-4F63-BB3C-30D52120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FED68-733A-4AFA-9705-44F7401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CA442-782D-4D03-B899-C36261E8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B6A7E-226A-4AFF-B5DE-E5FEAB483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3F47C-4E32-4A9F-B608-3355EF6C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30EAA5-99F0-4B93-9B45-E5DF77746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B8045F-4BE5-475C-BF51-A7A7498B5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82FF70-1C68-4D62-9DAE-02D9B3ED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AB9C-1511-43EA-8DFC-356A6341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CD1EBE-52EC-4ED8-8897-BF7AB0CD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E8C53-FFB3-4C92-AA36-E5B4AD5E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0E49D-C558-413D-BD55-5000698E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55040E-59D1-4C46-AED5-3EA133FC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D35DFD-B2A0-459E-B510-529CC0C5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5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FD5800-D1B0-41CF-BE12-340BE728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5AFB4A-9993-4894-920E-5DE840AD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D32F9-FED2-4CAB-8E15-0A227A45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62DC40-26AD-4EB1-BBA0-BFB00431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23575-BA4B-4AD6-8B1E-C3323501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F5A55B-26C4-4666-AF24-C8DCE40A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465C02-A6CB-4080-A708-E00C242B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418C3D-9FCB-4ADB-AA9E-0D39E618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79702-4B5A-4B17-8271-83E167D5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8C98-7D72-401E-AC5B-1E68E13EA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BBE35F-B00D-4A7D-93ED-1229BFA33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805C41-E3EA-423F-9356-DC0BEC0C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217CA1-256A-4FF8-BD81-D1A49CD4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20C53-5D36-436E-9E88-561F524A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5E13D-8130-4C8C-9E45-027754C4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6E583-39E4-4AE4-ACD0-9AA754EC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6E541-8042-43C0-8653-BBD38E1F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99CFE-0D7C-4E9F-A8CD-8437903F2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1FB5C6-46C9-4EB1-977A-735EA65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E8FB3-92E7-42B0-8905-9996C172F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7BE30D0-7B6B-447C-A353-1963BD52F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Новгородские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русичи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на бересте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(11-15 в. н.э.)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A65E12-C558-4FAA-B07D-668A6D2C6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46" y="1710732"/>
            <a:ext cx="10905878" cy="511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6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844E1CF-7F41-4C12-835C-3B19CB9FE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Рукописи из выколоченной древесины (Суматра)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7D8D02-A19F-469D-87E7-20623D8BE8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0" y="1400998"/>
            <a:ext cx="5912529" cy="43659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3CFFD0-85A3-4918-ADFA-BB317C1C5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551" y="2948155"/>
            <a:ext cx="6137429" cy="382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2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D62A6D-B96E-426E-8F20-7FD278C1B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Рукописи из шерсти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(Восточный Туркестан)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FAFFE9-C5F6-418B-92D1-D301E2033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535" y="1542787"/>
            <a:ext cx="10280342" cy="522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891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27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2019-01-21T06:11:06Z</dcterms:created>
  <dcterms:modified xsi:type="dcterms:W3CDTF">2019-10-10T10:56:05Z</dcterms:modified>
</cp:coreProperties>
</file>