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78" r:id="rId4"/>
    <p:sldId id="279" r:id="rId5"/>
    <p:sldId id="28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F15ED9-48E4-4116-941F-CB7FCEEF57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DE91DA-72F0-4E7C-9D4D-256D330573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F1EFB3-6DFD-4CF0-918F-9022CCB24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564F09-9F32-4FCB-BFB0-494BE14AE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39FCFC-B5A4-44CF-AB55-B90235491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41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0404E6-EA75-4486-B9FF-402D0A599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9050FE4-3B2D-40DE-AC29-F1734B613B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0F4A49-2ADF-461B-ADD9-BE0487AB6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8D9781-A292-449D-AE84-3602FAEAE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ACD98E-ED7D-4C85-A081-196B0C9F2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873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7F19F06-1569-4E95-BD27-F75ACA23B9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A8BE89F-5A12-4B09-9472-F8A9031A9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91EC84-C3F2-4349-A2EB-93FB9EE8B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9FD474-68D5-4A85-9178-43C8D7F42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35804F-D247-4D7B-BAEA-ACE995A06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159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E39056-A533-4F0C-AD9D-1159A4F6B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0A6414-6EB3-418B-9B1D-D6268D96B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63B4F6-0B53-4599-B89C-C3066F6E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104CEA-2238-4F2D-A54E-8D42AC82B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C261F4-042A-472E-8960-62E3EF8DE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742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F9DDA-F295-4DBB-8DCA-19050A4A2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86D7E3-D4D5-472C-85D7-FA09903D0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A1BD0A-D11D-4DA7-ADE1-33845DB2E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965DE6-8BAD-4FC2-8117-E3CDC1B68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A560BD-8920-4DE8-88F1-145CCA6CA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59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8617FD-D0BA-4CC9-A4A3-1069110D6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319A3C-669B-436B-8CC3-9A091DFE5B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9E6AC4-BF7F-40BE-8B50-9B32B76F23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30019F-9BDD-42EB-A6AA-19C191B48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556A72-38A4-4F63-BB3C-30D52120F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3FED68-733A-4AFA-9705-44F7401A6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38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2CA442-782D-4D03-B899-C36261E87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60B6A7E-226A-4AFF-B5DE-E5FEAB483E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53F47C-4E32-4A9F-B608-3355EF6CEB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D30EAA5-99F0-4B93-9B45-E5DF77746D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9B8045F-4BE5-475C-BF51-A7A7498B59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282FF70-1C68-4D62-9DAE-02D9B3ED2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627AB9C-1511-43EA-8DFC-356A6341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FCD1EBE-52EC-4ED8-8897-BF7AB0CDC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424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2E8C53-FFB3-4C92-AA36-E5B4AD5EB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D10E49D-C558-413D-BD55-5000698E7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255040E-59D1-4C46-AED5-3EA133FC8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9D35DFD-B2A0-459E-B510-529CC0C51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595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FFD5800-D1B0-41CF-BE12-340BE7282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A5AFB4A-9993-4894-920E-5DE840AD9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03D32F9-FED2-4CAB-8E15-0A227A454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930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62DC40-26AD-4EB1-BBA0-BFB004313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623575-BA4B-4AD6-8B1E-C33235013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CF5A55B-26C4-4666-AF24-C8DCE40A82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465C02-A6CB-4080-A708-E00C242BA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418C3D-9FCB-4ADB-AA9E-0D39E618A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D79702-4B5A-4B17-8271-83E167D5B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899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E48C98-7D72-401E-AC5B-1E68E13EA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0BBE35F-B00D-4A7D-93ED-1229BFA33F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805C41-E3EA-423F-9356-DC0BEC0C7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217CA1-256A-4FF8-BD81-D1A49CD41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620C53-5D36-436E-9E88-561F524A6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95E13D-8130-4C8C-9E45-027754C4D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29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C6E583-39E4-4AE4-ACD0-9AA754EC3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76E541-8042-43C0-8653-BBD38E1F4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E99CFE-0D7C-4E9F-A8CD-8437903F2C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1FB5C6-46C9-4EB1-977A-735EA65BD8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5E8FB3-92E7-42B0-8905-9996C172F7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438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4D64117-2FC0-4BB5-B602-A659C30C9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Рукописи из шелка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(Китай, 6 в. до н.э.)</a:t>
            </a:r>
          </a:p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443481-3B0B-4672-A24D-B31848782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1257" y="1633490"/>
            <a:ext cx="6044887" cy="522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168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E4AAB8B-B0E2-423B-9337-6EAFCCB1F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Деревянные и костяные дощечки, 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покрытые воском</a:t>
            </a:r>
          </a:p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9A418D9-D7B8-4C00-9B13-F23DC04C83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620" y="2885242"/>
            <a:ext cx="7050380" cy="396388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97F14B-D83D-4615-B671-62625973B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287" y="1532185"/>
            <a:ext cx="6645566" cy="461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166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E9CFB04-E2BC-4156-A6FD-27510B0AAC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— кодексы греков, римлян</a:t>
            </a:r>
          </a:p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3FFF093-004B-42E8-9D56-4107B5AF98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32" y="832465"/>
            <a:ext cx="8771138" cy="411547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8126B2E-CAAB-4B3D-81C2-766A2A66C6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290" y="4012049"/>
            <a:ext cx="5646198" cy="273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9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188CC15-DAA5-445B-8CCC-F9D6CFF6BA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втором веке нашей эры (105 г., Китай) появляется бумага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CCABD23-1BAE-41A0-A27A-1BFC525C8A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9104" y="1382996"/>
            <a:ext cx="9206142" cy="526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70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CCED12-BBAC-4FEF-A473-BF6A38CA28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04782"/>
            <a:ext cx="4847208" cy="6152984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1F09C52B-9839-4E6A-8F47-625A37F74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Цай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Лунь       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 — гениальное в своей простоте и изяществе изделие </a:t>
            </a:r>
          </a:p>
          <a:p>
            <a:pPr marL="0" indent="0" algn="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натуральных растительных </a:t>
            </a:r>
          </a:p>
          <a:p>
            <a:pPr marL="0" indent="0" algn="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волокон (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бамбука,шелковицы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риса и др.)</a:t>
            </a:r>
          </a:p>
          <a:p>
            <a:pPr marL="0" indent="0" algn="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Разработанный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Цай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Лунем </a:t>
            </a:r>
          </a:p>
          <a:p>
            <a:pPr marL="0" indent="0" algn="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ручной способ отлива бумаги </a:t>
            </a:r>
          </a:p>
          <a:p>
            <a:pPr marL="0" indent="0" algn="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растертых в воде волокон </a:t>
            </a:r>
          </a:p>
          <a:p>
            <a:pPr marL="0" indent="0" algn="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(бумажная масса) </a:t>
            </a:r>
          </a:p>
        </p:txBody>
      </p:sp>
    </p:spTree>
    <p:extLst>
      <p:ext uri="{BB962C8B-B14F-4D97-AF65-F5344CB8AC3E}">
        <p14:creationId xmlns:p14="http://schemas.microsoft.com/office/powerpoint/2010/main" val="42528769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81</Words>
  <Application>Microsoft Office PowerPoint</Application>
  <PresentationFormat>Широкоэкранный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27</cp:revision>
  <dcterms:created xsi:type="dcterms:W3CDTF">2019-01-21T06:11:06Z</dcterms:created>
  <dcterms:modified xsi:type="dcterms:W3CDTF">2019-10-10T11:01:31Z</dcterms:modified>
</cp:coreProperties>
</file>