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0" r:id="rId2"/>
    <p:sldId id="282" r:id="rId3"/>
    <p:sldId id="283" r:id="rId4"/>
    <p:sldId id="284" r:id="rId5"/>
    <p:sldId id="285" r:id="rId6"/>
    <p:sldId id="286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5F15ED9-48E4-4116-941F-CB7FCEEF579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64DE91DA-72F0-4E7C-9D4D-256D330573B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9F1EFB3-6DFD-4CF0-918F-9022CCB240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3AD58-9B0A-464C-9FBD-73E028D28505}" type="datetimeFigureOut">
              <a:rPr lang="ru-RU" smtClean="0"/>
              <a:t>10.10.2019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1564F09-9F32-4FCB-BFB0-494BE14AE9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739FCFC-B5A4-44CF-AB55-B902354913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86290-E508-4166-B1F3-E2C1C0AACE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94152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C0404E6-EA75-4486-B9FF-402D0A5997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49050FE4-3B2D-40DE-AC29-F1734B613B6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D0F4A49-2ADF-461B-ADD9-BE0487AB60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3AD58-9B0A-464C-9FBD-73E028D28505}" type="datetimeFigureOut">
              <a:rPr lang="ru-RU" smtClean="0"/>
              <a:t>10.10.2019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E8D9781-A292-449D-AE84-3602FAEAEE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BACD98E-ED7D-4C85-A081-196B0C9F25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86290-E508-4166-B1F3-E2C1C0AACE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08731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67F19F06-1569-4E95-BD27-F75ACA23B9C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EA8BE89F-5A12-4B09-9472-F8A9031A976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791EC84-C3F2-4349-A2EB-93FB9EE8B9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3AD58-9B0A-464C-9FBD-73E028D28505}" type="datetimeFigureOut">
              <a:rPr lang="ru-RU" smtClean="0"/>
              <a:t>10.10.2019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29FD474-68D5-4A85-9178-43C8D7F42F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B35804F-D247-4D7B-BAEA-ACE995A06B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86290-E508-4166-B1F3-E2C1C0AACE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71590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1E39056-A533-4F0C-AD9D-1159A4F6B9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F0A6414-6EB3-418B-9B1D-D6268D96B13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263B4F6-0B53-4599-B89C-C3066F6E5F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3AD58-9B0A-464C-9FBD-73E028D28505}" type="datetimeFigureOut">
              <a:rPr lang="ru-RU" smtClean="0"/>
              <a:t>10.10.2019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4104CEA-2238-4F2D-A54E-8D42AC82B9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0C261F4-042A-472E-8960-62E3EF8DE8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86290-E508-4166-B1F3-E2C1C0AACE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47425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97F9DDA-F295-4DBB-8DCA-19050A4A28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F686D7E3-D4D5-472C-85D7-FA09903D061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FA1BD0A-D11D-4DA7-ADE1-33845DB2EC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3AD58-9B0A-464C-9FBD-73E028D28505}" type="datetimeFigureOut">
              <a:rPr lang="ru-RU" smtClean="0"/>
              <a:t>10.10.2019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7965DE6-8BAD-4FC2-8117-E3CDC1B68B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0A560BD-8920-4DE8-88F1-145CCA6CA3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86290-E508-4166-B1F3-E2C1C0AACE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75961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68617FD-D0BA-4CC9-A4A3-1069110D60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4319A3C-669B-436B-8CC3-9A091DFE5B9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A59E6AC4-BF7F-40BE-8B50-9B32B76F239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CC30019F-9BDD-42EB-A6AA-19C191B48F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3AD58-9B0A-464C-9FBD-73E028D28505}" type="datetimeFigureOut">
              <a:rPr lang="ru-RU" smtClean="0"/>
              <a:t>10.10.2019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2E556A72-38A4-4F63-BB3C-30D52120F2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313FED68-733A-4AFA-9705-44F7401A63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86290-E508-4166-B1F3-E2C1C0AACE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33800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B2CA442-782D-4D03-B899-C36261E87B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760B6A7E-226A-4AFF-B5DE-E5FEAB483E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BD53F47C-4E32-4A9F-B608-3355EF6CEB0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0D30EAA5-99F0-4B93-9B45-E5DF77746DA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E9B8045F-4BE5-475C-BF51-A7A7498B592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A282FF70-1C68-4D62-9DAE-02D9B3ED28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3AD58-9B0A-464C-9FBD-73E028D28505}" type="datetimeFigureOut">
              <a:rPr lang="ru-RU" smtClean="0"/>
              <a:t>10.10.2019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9627AB9C-1511-43EA-8DFC-356A63414B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0FCD1EBE-52EC-4ED8-8897-BF7AB0CDCC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86290-E508-4166-B1F3-E2C1C0AACE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14249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62E8C53-FFB3-4C92-AA36-E5B4AD5EB5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DD10E49D-C558-413D-BD55-5000698E72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3AD58-9B0A-464C-9FBD-73E028D28505}" type="datetimeFigureOut">
              <a:rPr lang="ru-RU" smtClean="0"/>
              <a:t>10.10.2019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E255040E-59D1-4C46-AED5-3EA133FC8D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69D35DFD-B2A0-459E-B510-529CC0C513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86290-E508-4166-B1F3-E2C1C0AACE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05957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9FFD5800-D1B0-41CF-BE12-340BE72828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3AD58-9B0A-464C-9FBD-73E028D28505}" type="datetimeFigureOut">
              <a:rPr lang="ru-RU" smtClean="0"/>
              <a:t>10.10.2019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5A5AFB4A-9993-4894-920E-5DE840AD9B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103D32F9-FED2-4CAB-8E15-0A227A4543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86290-E508-4166-B1F3-E2C1C0AACE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19306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A62DC40-26AD-4EB1-BBA0-BFB0043136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C623575-BA4B-4AD6-8B1E-C332350137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4CF5A55B-26C4-4666-AF24-C8DCE40A82A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36465C02-A6CB-4080-A708-E00C242BA5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3AD58-9B0A-464C-9FBD-73E028D28505}" type="datetimeFigureOut">
              <a:rPr lang="ru-RU" smtClean="0"/>
              <a:t>10.10.2019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FF418C3D-9FCB-4ADB-AA9E-0D39E618AE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BDD79702-4B5A-4B17-8271-83E167D5BD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86290-E508-4166-B1F3-E2C1C0AACE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88991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9E48C98-7D72-401E-AC5B-1E68E13EA6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70BBE35F-B00D-4A7D-93ED-1229BFA33FC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3E805C41-E3EA-423F-9356-DC0BEC0C7BE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97217CA1-256A-4FF8-BD81-D1A49CD414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3AD58-9B0A-464C-9FBD-73E028D28505}" type="datetimeFigureOut">
              <a:rPr lang="ru-RU" smtClean="0"/>
              <a:t>10.10.2019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FC620C53-5D36-436E-9E88-561F524A64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1B95E13D-8130-4C8C-9E45-027754C4D6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86290-E508-4166-B1F3-E2C1C0AACE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32917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6C6E583-39E4-4AE4-ACD0-9AA754EC39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0A76E541-8042-43C0-8653-BBD38E1F47F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4E99CFE-0D7C-4E9F-A8CD-8437903F2CB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53AD58-9B0A-464C-9FBD-73E028D28505}" type="datetimeFigureOut">
              <a:rPr lang="ru-RU" smtClean="0"/>
              <a:t>10.10.2019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11FB5C6-46C9-4EB1-977A-735EA65BD80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75E8FB3-92E7-42B0-8905-9996C172F7D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F86290-E508-4166-B1F3-E2C1C0AACE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3438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046AEB94-7823-4481-A1F7-9E6040768A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0"/>
            <a:ext cx="12192000" cy="6858000"/>
          </a:xfrm>
          <a:ln w="28575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Процесс создания бумаги</a:t>
            </a:r>
          </a:p>
          <a:p>
            <a:pPr marL="0" indent="0" algn="ctr">
              <a:buNone/>
            </a:pP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54093DED-BAD6-4B00-9050-DD38CA23DE4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144" y="1184324"/>
            <a:ext cx="12038120" cy="51365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89017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B8D746F6-D3B0-4C95-AEAF-54A48608C2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0"/>
            <a:ext cx="12192000" cy="6858000"/>
          </a:xfrm>
          <a:ln w="28575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Европа внесла много новшеств в производство бумаги: металлическую сетку для отливки листов, гидравлический привод и толчею для размола бумажной массы, наполнители для уменьшения прозрачности бумаги, животный (желатиновый) клей, водяной знак (1285 г.) и т.д.</a:t>
            </a:r>
          </a:p>
          <a:p>
            <a:pPr marL="0" indent="0">
              <a:buNone/>
            </a:pP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35733749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C76E0F59-0230-47E8-AAD6-E42024A5CC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0"/>
            <a:ext cx="12192000" cy="6858000"/>
          </a:xfrm>
          <a:ln w="28575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Бумагодельная</a:t>
            </a: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машина </a:t>
            </a:r>
          </a:p>
          <a:p>
            <a:pPr marL="0" indent="0" algn="ctr">
              <a:buNone/>
            </a:pPr>
            <a:r>
              <a:rPr lang="en-US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XIX</a:t>
            </a: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век</a:t>
            </a:r>
          </a:p>
          <a:p>
            <a:pPr marL="0" indent="0" algn="ctr">
              <a:buNone/>
            </a:pP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F1CC2A75-DA8B-459B-B8D7-C55F76DD3AF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898" y="1876338"/>
            <a:ext cx="12002611" cy="45434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10235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E1D98E50-1675-402F-A12F-80A2756ED5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8700" y="1666875"/>
            <a:ext cx="10134600" cy="5191125"/>
          </a:xfrm>
          <a:prstGeom prst="rect">
            <a:avLst/>
          </a:prstGeom>
        </p:spPr>
      </p:pic>
      <p:sp>
        <p:nvSpPr>
          <p:cNvPr id="3" name="Объект 2">
            <a:extLst>
              <a:ext uri="{FF2B5EF4-FFF2-40B4-BE49-F238E27FC236}">
                <a16:creationId xmlns:a16="http://schemas.microsoft.com/office/drawing/2014/main" id="{69CEF879-861E-4896-B9CC-E223C18317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0"/>
            <a:ext cx="12192000" cy="6858000"/>
          </a:xfrm>
          <a:ln w="28575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условиях острого дефицита тряпичного сырья бумажная промышленность переходит на изготовление бумаги из древесины</a:t>
            </a:r>
          </a:p>
        </p:txBody>
      </p:sp>
    </p:spTree>
    <p:extLst>
      <p:ext uri="{BB962C8B-B14F-4D97-AF65-F5344CB8AC3E}">
        <p14:creationId xmlns:p14="http://schemas.microsoft.com/office/powerpoint/2010/main" val="17691104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FC1A73FB-B78B-42A2-94A8-03E2FB3794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0"/>
            <a:ext cx="12192000" cy="6858000"/>
          </a:xfrm>
          <a:ln w="28575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Производство бумаги из дерева</a:t>
            </a:r>
          </a:p>
          <a:p>
            <a:pPr marL="0" indent="0" algn="ctr">
              <a:buNone/>
            </a:pP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E689F6AA-D099-4200-A89D-44A1F598073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4721" y="841780"/>
            <a:ext cx="9090734" cy="5940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79238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D5E0468D-DC01-4D49-A79B-ED98CFD17D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0"/>
            <a:ext cx="12191999" cy="6858000"/>
          </a:xfrm>
          <a:ln w="28575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Производство бумаги из макулатуры</a:t>
            </a:r>
          </a:p>
          <a:p>
            <a:pPr marL="0" indent="0" algn="ctr">
              <a:buNone/>
            </a:pP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16C10E40-1BD2-4A17-BB01-5C8F4945277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93176" y="740272"/>
            <a:ext cx="7292365" cy="6104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025218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241</TotalTime>
  <Words>75</Words>
  <Application>Microsoft Office PowerPoint</Application>
  <PresentationFormat>Широкоэкранный</PresentationFormat>
  <Paragraphs>8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27</cp:revision>
  <dcterms:created xsi:type="dcterms:W3CDTF">2019-01-21T06:11:06Z</dcterms:created>
  <dcterms:modified xsi:type="dcterms:W3CDTF">2019-10-10T11:02:01Z</dcterms:modified>
</cp:coreProperties>
</file>